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3.xml" ContentType="application/vnd.openxmlformats-officedocument.theme+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60" r:id="rId5"/>
    <p:sldMasterId id="2147484877" r:id="rId6"/>
    <p:sldMasterId id="2147483687" r:id="rId7"/>
  </p:sldMasterIdLst>
  <p:notesMasterIdLst>
    <p:notesMasterId r:id="rId60"/>
  </p:notesMasterIdLst>
  <p:sldIdLst>
    <p:sldId id="2076137476" r:id="rId8"/>
    <p:sldId id="2076137453" r:id="rId9"/>
    <p:sldId id="2147477865" r:id="rId10"/>
    <p:sldId id="2076137454" r:id="rId11"/>
    <p:sldId id="2076137419" r:id="rId12"/>
    <p:sldId id="2076137429" r:id="rId13"/>
    <p:sldId id="2076137433" r:id="rId14"/>
    <p:sldId id="2076137481" r:id="rId15"/>
    <p:sldId id="2076137485" r:id="rId16"/>
    <p:sldId id="2076137484" r:id="rId17"/>
    <p:sldId id="2076137486" r:id="rId18"/>
    <p:sldId id="2076137425" r:id="rId19"/>
    <p:sldId id="2076137426" r:id="rId20"/>
    <p:sldId id="2076137427" r:id="rId21"/>
    <p:sldId id="2076137475" r:id="rId22"/>
    <p:sldId id="2076137490" r:id="rId23"/>
    <p:sldId id="2076137424" r:id="rId24"/>
    <p:sldId id="2076137445" r:id="rId25"/>
    <p:sldId id="2076137478" r:id="rId26"/>
    <p:sldId id="2076137479" r:id="rId27"/>
    <p:sldId id="2076137474" r:id="rId28"/>
    <p:sldId id="2076137480" r:id="rId29"/>
    <p:sldId id="2076137431" r:id="rId30"/>
    <p:sldId id="2076137488" r:id="rId31"/>
    <p:sldId id="2076137497" r:id="rId32"/>
    <p:sldId id="2076137494" r:id="rId33"/>
    <p:sldId id="2076137495" r:id="rId34"/>
    <p:sldId id="2076137496" r:id="rId35"/>
    <p:sldId id="2318" r:id="rId36"/>
    <p:sldId id="2319" r:id="rId37"/>
    <p:sldId id="2320" r:id="rId38"/>
    <p:sldId id="2321" r:id="rId39"/>
    <p:sldId id="2322" r:id="rId40"/>
    <p:sldId id="2323" r:id="rId41"/>
    <p:sldId id="2324" r:id="rId42"/>
    <p:sldId id="2325" r:id="rId43"/>
    <p:sldId id="2076137491" r:id="rId44"/>
    <p:sldId id="2076137487" r:id="rId45"/>
    <p:sldId id="2279" r:id="rId46"/>
    <p:sldId id="2076137430" r:id="rId47"/>
    <p:sldId id="2076137446" r:id="rId48"/>
    <p:sldId id="2076137492" r:id="rId49"/>
    <p:sldId id="2076137435" r:id="rId50"/>
    <p:sldId id="2076137444" r:id="rId51"/>
    <p:sldId id="2076137434" r:id="rId52"/>
    <p:sldId id="2312" r:id="rId53"/>
    <p:sldId id="2076137493" r:id="rId54"/>
    <p:sldId id="2076137461" r:id="rId55"/>
    <p:sldId id="2076137462" r:id="rId56"/>
    <p:sldId id="2147477862" r:id="rId57"/>
    <p:sldId id="2147477864" r:id="rId58"/>
    <p:sldId id="2147477863" r:id="rId5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Agenda" id="{F96FB518-4B7E-4729-9552-8EB62B478538}">
          <p14:sldIdLst>
            <p14:sldId id="2076137476"/>
            <p14:sldId id="2076137453"/>
            <p14:sldId id="2147477865"/>
          </p14:sldIdLst>
        </p14:section>
        <p14:section name="What is Azure AppInsights?" id="{046AE637-463C-4F3B-A5C4-447D2702D8D3}">
          <p14:sldIdLst>
            <p14:sldId id="2076137454"/>
          </p14:sldIdLst>
        </p14:section>
        <p14:section name="Azure AppInsights for partners (end to end)" id="{04E56B6D-416D-4DA7-873B-8C7CE373ADB6}">
          <p14:sldIdLst>
            <p14:sldId id="2076137419"/>
            <p14:sldId id="2076137429"/>
            <p14:sldId id="2076137433"/>
            <p14:sldId id="2076137481"/>
          </p14:sldIdLst>
        </p14:section>
        <p14:section name="Setup" id="{3A4C5CFB-C689-4F36-815C-285E67E6B8CE}">
          <p14:sldIdLst>
            <p14:sldId id="2076137485"/>
            <p14:sldId id="2076137484"/>
            <p14:sldId id="2076137486"/>
            <p14:sldId id="2076137425"/>
            <p14:sldId id="2076137426"/>
            <p14:sldId id="2076137427"/>
            <p14:sldId id="2076137475"/>
            <p14:sldId id="2076137490"/>
            <p14:sldId id="2076137424"/>
          </p14:sldIdLst>
        </p14:section>
        <p14:section name="Visualize, monitor, and alert" id="{241656DF-35FA-4E94-9B99-CAADC3369656}">
          <p14:sldIdLst>
            <p14:sldId id="2076137445"/>
            <p14:sldId id="2076137478"/>
            <p14:sldId id="2076137479"/>
            <p14:sldId id="2076137474"/>
            <p14:sldId id="2076137480"/>
          </p14:sldIdLst>
        </p14:section>
        <p14:section name="Alerts and troubleshooting guides" id="{955E98F5-0C93-45F8-9E8B-36989500FCF2}">
          <p14:sldIdLst>
            <p14:sldId id="2076137431"/>
            <p14:sldId id="2076137488"/>
            <p14:sldId id="2076137497"/>
            <p14:sldId id="2076137494"/>
            <p14:sldId id="2076137495"/>
          </p14:sldIdLst>
        </p14:section>
        <p14:section name="Out-of-the-box Power BI reports" id="{C2AD29BB-B15A-4B16-829E-9A6EAAD1A3BA}">
          <p14:sldIdLst>
            <p14:sldId id="2076137496"/>
            <p14:sldId id="2318"/>
            <p14:sldId id="2319"/>
            <p14:sldId id="2320"/>
            <p14:sldId id="2321"/>
            <p14:sldId id="2322"/>
            <p14:sldId id="2323"/>
            <p14:sldId id="2324"/>
            <p14:sldId id="2325"/>
            <p14:sldId id="2076137491"/>
          </p14:sldIdLst>
        </p14:section>
        <p14:section name="Troubleshoot using Kusto queries" id="{0026AA0F-33BD-43D1-A7D0-AB0D5DE7051F}">
          <p14:sldIdLst>
            <p14:sldId id="2076137487"/>
            <p14:sldId id="2279"/>
            <p14:sldId id="2076137430"/>
            <p14:sldId id="2076137446"/>
            <p14:sldId id="2076137492"/>
          </p14:sldIdLst>
        </p14:section>
        <p14:section name="New skills needed" id="{0B9EF8CE-8F2F-4326-B940-74AF7C034913}">
          <p14:sldIdLst>
            <p14:sldId id="2076137435"/>
            <p14:sldId id="2076137444"/>
            <p14:sldId id="2076137434"/>
          </p14:sldIdLst>
        </p14:section>
        <p14:section name="What signal is currently available?" id="{5CEC5279-3DFD-4FB7-AA8B-13BC69BB8BBD}">
          <p14:sldIdLst>
            <p14:sldId id="2312"/>
          </p14:sldIdLst>
        </p14:section>
        <p14:section name="FAQ" id="{0CC5B29C-3749-4806-AB9E-91C232ECE41D}">
          <p14:sldIdLst>
            <p14:sldId id="2076137493"/>
            <p14:sldId id="2076137461"/>
            <p14:sldId id="2076137462"/>
          </p14:sldIdLst>
        </p14:section>
        <p14:section name="Learning resources" id="{8C3D106F-9A59-4B6C-9A55-FAC14C734FF9}">
          <p14:sldIdLst>
            <p14:sldId id="2147477862"/>
            <p14:sldId id="2147477864"/>
            <p14:sldId id="214747786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CB95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F7DD971-60A6-4559-8602-3C399CBEDD78}" v="3" dt="2020-02-19T10:06:42.68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864" autoAdjust="0"/>
    <p:restoredTop sz="87282" autoAdjust="0"/>
  </p:normalViewPr>
  <p:slideViewPr>
    <p:cSldViewPr snapToGrid="0">
      <p:cViewPr varScale="1">
        <p:scale>
          <a:sx n="97" d="100"/>
          <a:sy n="97" d="100"/>
        </p:scale>
        <p:origin x="587" y="48"/>
      </p:cViewPr>
      <p:guideLst/>
    </p:cSldViewPr>
  </p:slideViewPr>
  <p:notesTextViewPr>
    <p:cViewPr>
      <p:scale>
        <a:sx n="1" d="1"/>
        <a:sy n="1" d="1"/>
      </p:scale>
      <p:origin x="0" y="0"/>
    </p:cViewPr>
  </p:notesTextViewPr>
  <p:sorterViewPr>
    <p:cViewPr>
      <p:scale>
        <a:sx n="100" d="100"/>
        <a:sy n="100" d="100"/>
      </p:scale>
      <p:origin x="0" y="-22539"/>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9.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slide" Target="slides/slide40.xml"/><Relationship Id="rId50" Type="http://schemas.openxmlformats.org/officeDocument/2006/relationships/slide" Target="slides/slide43.xml"/><Relationship Id="rId55" Type="http://schemas.openxmlformats.org/officeDocument/2006/relationships/slide" Target="slides/slide48.xml"/><Relationship Id="rId63" Type="http://schemas.openxmlformats.org/officeDocument/2006/relationships/theme" Target="theme/theme1.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slide" Target="slides/slide46.xml"/><Relationship Id="rId58" Type="http://schemas.openxmlformats.org/officeDocument/2006/relationships/slide" Target="slides/slide51.xml"/><Relationship Id="rId5" Type="http://schemas.openxmlformats.org/officeDocument/2006/relationships/slideMaster" Target="slideMasters/slideMaster2.xml"/><Relationship Id="rId61" Type="http://schemas.openxmlformats.org/officeDocument/2006/relationships/presProps" Target="presProps.xml"/><Relationship Id="rId19" Type="http://schemas.openxmlformats.org/officeDocument/2006/relationships/slide" Target="slides/slide1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slide" Target="slides/slide49.xml"/><Relationship Id="rId64" Type="http://schemas.openxmlformats.org/officeDocument/2006/relationships/tableStyles" Target="tableStyles.xml"/><Relationship Id="rId8" Type="http://schemas.openxmlformats.org/officeDocument/2006/relationships/slide" Target="slides/slide1.xml"/><Relationship Id="rId51" Type="http://schemas.openxmlformats.org/officeDocument/2006/relationships/slide" Target="slides/slide44.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slide" Target="slides/slide52.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notesMaster" Target="notesMasters/notesMaster1.xml"/><Relationship Id="rId65"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2.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s>
</file>

<file path=ppt/diagrams/_rels/data1.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svg"/><Relationship Id="rId1" Type="http://schemas.openxmlformats.org/officeDocument/2006/relationships/image" Target="../media/image19.png"/><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svg"/></Relationships>
</file>

<file path=ppt/diagrams/_rels/data2.xml.rels><?xml version="1.0" encoding="UTF-8" standalone="yes"?>
<Relationships xmlns="http://schemas.openxmlformats.org/package/2006/relationships"><Relationship Id="rId8" Type="http://schemas.openxmlformats.org/officeDocument/2006/relationships/image" Target="../media/image34.sv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svg"/><Relationship Id="rId1" Type="http://schemas.openxmlformats.org/officeDocument/2006/relationships/image" Target="../media/image27.png"/><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30.svg"/></Relationships>
</file>

<file path=ppt/diagrams/_rels/data4.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hyperlink" Target="https://docs.microsoft.com/en-us/azure/azure-monitor/app/usage-workbooks" TargetMode="External"/><Relationship Id="rId7" Type="http://schemas.openxmlformats.org/officeDocument/2006/relationships/image" Target="../media/image46.svg"/><Relationship Id="rId2" Type="http://schemas.openxmlformats.org/officeDocument/2006/relationships/hyperlink" Target="https://koukia.ca/create-a-power-bi-dashboard-using-azure-application-insights-analytics-data-9f9e2435640c" TargetMode="External"/><Relationship Id="rId1" Type="http://schemas.openxmlformats.org/officeDocument/2006/relationships/hyperlink" Target="https://docs.microsoft.com/en-us/azure/azure-monitor/learn/tutorial-app-dashboards" TargetMode="External"/><Relationship Id="rId6" Type="http://schemas.openxmlformats.org/officeDocument/2006/relationships/image" Target="../media/image45.png"/><Relationship Id="rId5" Type="http://schemas.openxmlformats.org/officeDocument/2006/relationships/image" Target="../media/image44.svg"/><Relationship Id="rId4" Type="http://schemas.openxmlformats.org/officeDocument/2006/relationships/image" Target="../media/image43.png"/><Relationship Id="rId9" Type="http://schemas.openxmlformats.org/officeDocument/2006/relationships/image" Target="../media/image48.svg"/></Relationships>
</file>

<file path=ppt/diagrams/_rels/drawing1.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svg"/><Relationship Id="rId1" Type="http://schemas.openxmlformats.org/officeDocument/2006/relationships/image" Target="../media/image19.png"/><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svg"/></Relationships>
</file>

<file path=ppt/diagrams/_rels/drawing2.xml.rels><?xml version="1.0" encoding="UTF-8" standalone="yes"?>
<Relationships xmlns="http://schemas.openxmlformats.org/package/2006/relationships"><Relationship Id="rId8" Type="http://schemas.openxmlformats.org/officeDocument/2006/relationships/image" Target="../media/image34.sv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svg"/><Relationship Id="rId1" Type="http://schemas.openxmlformats.org/officeDocument/2006/relationships/image" Target="../media/image27.png"/><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30.svg"/></Relationships>
</file>

<file path=ppt/diagrams/_rels/drawing4.xml.rels><?xml version="1.0" encoding="UTF-8" standalone="yes"?>
<Relationships xmlns="http://schemas.openxmlformats.org/package/2006/relationships"><Relationship Id="rId8" Type="http://schemas.openxmlformats.org/officeDocument/2006/relationships/image" Target="../media/image48.svg"/><Relationship Id="rId3" Type="http://schemas.openxmlformats.org/officeDocument/2006/relationships/hyperlink" Target="https://docs.microsoft.com/en-us/azure/azure-monitor/learn/tutorial-app-dashboards" TargetMode="External"/><Relationship Id="rId7" Type="http://schemas.openxmlformats.org/officeDocument/2006/relationships/image" Target="../media/image47.png"/><Relationship Id="rId2" Type="http://schemas.openxmlformats.org/officeDocument/2006/relationships/image" Target="../media/image44.svg"/><Relationship Id="rId1" Type="http://schemas.openxmlformats.org/officeDocument/2006/relationships/image" Target="../media/image43.png"/><Relationship Id="rId6" Type="http://schemas.openxmlformats.org/officeDocument/2006/relationships/hyperlink" Target="https://koukia.ca/create-a-power-bi-dashboard-using-azure-application-insights-analytics-data-9f9e2435640c" TargetMode="External"/><Relationship Id="rId5" Type="http://schemas.openxmlformats.org/officeDocument/2006/relationships/image" Target="../media/image46.svg"/><Relationship Id="rId4" Type="http://schemas.openxmlformats.org/officeDocument/2006/relationships/image" Target="../media/image45.png"/><Relationship Id="rId9" Type="http://schemas.openxmlformats.org/officeDocument/2006/relationships/hyperlink" Target="https://docs.microsoft.com/en-us/azure/azure-monitor/app/usage-workbooks" TargetMode="External"/></Relationships>
</file>

<file path=ppt/diagrams/colors1.xml><?xml version="1.0" encoding="utf-8"?>
<dgm:colorsDef xmlns:dgm="http://schemas.openxmlformats.org/drawingml/2006/diagram" xmlns:a="http://schemas.openxmlformats.org/drawingml/2006/main" uniqueId="urn:microsoft.com/office/officeart/2018/5/colors/Iconchunking_neutralicon_accent6_2">
  <dgm:title val=""/>
  <dgm:desc val=""/>
  <dgm:catLst>
    <dgm:cat type="accent6" pri="16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dgm:fillClrLst>
    <dgm:linClrLst meth="repeat">
      <a:schemeClr val="lt1">
        <a:alpha val="0"/>
      </a:schemeClr>
    </dgm:linClrLst>
    <dgm:effectClrLst/>
    <dgm:txLinClrLst/>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a:alpha val="0"/>
      </a:schemeClr>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4E0CE4C-463F-439D-866C-A1E4D80AB103}" type="doc">
      <dgm:prSet loTypeId="urn:microsoft.com/office/officeart/2018/2/layout/IconCircleList" loCatId="icon" qsTypeId="urn:microsoft.com/office/officeart/2005/8/quickstyle/simple1" qsCatId="simple" csTypeId="urn:microsoft.com/office/officeart/2018/5/colors/Iconchunking_neutralicon_accent6_2" csCatId="accent6" phldr="1"/>
      <dgm:spPr/>
      <dgm:t>
        <a:bodyPr/>
        <a:lstStyle/>
        <a:p>
          <a:endParaRPr lang="en-US"/>
        </a:p>
      </dgm:t>
    </dgm:pt>
    <dgm:pt modelId="{7527C90D-09C9-44FE-B4C8-D418C7CCDB0D}">
      <dgm:prSet/>
      <dgm:spPr/>
      <dgm:t>
        <a:bodyPr/>
        <a:lstStyle/>
        <a:p>
          <a:pPr>
            <a:lnSpc>
              <a:spcPct val="100000"/>
            </a:lnSpc>
          </a:pPr>
          <a:r>
            <a:rPr lang="en-US"/>
            <a:t>Setup</a:t>
          </a:r>
        </a:p>
      </dgm:t>
    </dgm:pt>
    <dgm:pt modelId="{40E2E9D9-944A-4806-95F4-1B0BB08C4800}" type="parTrans" cxnId="{6C459CD1-D33C-4262-8E1C-9F646E12D86A}">
      <dgm:prSet/>
      <dgm:spPr/>
      <dgm:t>
        <a:bodyPr/>
        <a:lstStyle/>
        <a:p>
          <a:endParaRPr lang="en-US"/>
        </a:p>
      </dgm:t>
    </dgm:pt>
    <dgm:pt modelId="{42B08231-0BF5-422F-B91C-174DA3750D86}" type="sibTrans" cxnId="{6C459CD1-D33C-4262-8E1C-9F646E12D86A}">
      <dgm:prSet/>
      <dgm:spPr/>
      <dgm:t>
        <a:bodyPr/>
        <a:lstStyle/>
        <a:p>
          <a:pPr>
            <a:lnSpc>
              <a:spcPct val="100000"/>
            </a:lnSpc>
          </a:pPr>
          <a:endParaRPr lang="en-US"/>
        </a:p>
      </dgm:t>
    </dgm:pt>
    <dgm:pt modelId="{DBDAE473-D977-4F57-BE05-9203C975A772}">
      <dgm:prSet/>
      <dgm:spPr/>
      <dgm:t>
        <a:bodyPr/>
        <a:lstStyle/>
        <a:p>
          <a:pPr>
            <a:lnSpc>
              <a:spcPct val="100000"/>
            </a:lnSpc>
          </a:pPr>
          <a:r>
            <a:rPr lang="en-US"/>
            <a:t>Monitor</a:t>
          </a:r>
        </a:p>
      </dgm:t>
    </dgm:pt>
    <dgm:pt modelId="{29B63CD5-DF41-431B-8182-D8417C64BF8B}" type="parTrans" cxnId="{8C259F2C-59CC-437F-A7FA-3981C80D2E64}">
      <dgm:prSet/>
      <dgm:spPr/>
      <dgm:t>
        <a:bodyPr/>
        <a:lstStyle/>
        <a:p>
          <a:endParaRPr lang="en-US"/>
        </a:p>
      </dgm:t>
    </dgm:pt>
    <dgm:pt modelId="{91B7B66D-657B-4D82-AD25-2017F81F0E93}" type="sibTrans" cxnId="{8C259F2C-59CC-437F-A7FA-3981C80D2E64}">
      <dgm:prSet/>
      <dgm:spPr/>
      <dgm:t>
        <a:bodyPr/>
        <a:lstStyle/>
        <a:p>
          <a:pPr>
            <a:lnSpc>
              <a:spcPct val="100000"/>
            </a:lnSpc>
          </a:pPr>
          <a:endParaRPr lang="en-US"/>
        </a:p>
      </dgm:t>
    </dgm:pt>
    <dgm:pt modelId="{3D124572-2212-46F1-A871-4B586A770707}">
      <dgm:prSet/>
      <dgm:spPr/>
      <dgm:t>
        <a:bodyPr/>
        <a:lstStyle/>
        <a:p>
          <a:pPr>
            <a:lnSpc>
              <a:spcPct val="100000"/>
            </a:lnSpc>
          </a:pPr>
          <a:r>
            <a:rPr lang="en-US"/>
            <a:t>Troubleshoot</a:t>
          </a:r>
        </a:p>
      </dgm:t>
    </dgm:pt>
    <dgm:pt modelId="{754FA5D5-EFDB-4459-B090-3779B8A7F629}" type="parTrans" cxnId="{2A67B85C-E6D1-44CC-9AB4-38EE815A81E6}">
      <dgm:prSet/>
      <dgm:spPr/>
      <dgm:t>
        <a:bodyPr/>
        <a:lstStyle/>
        <a:p>
          <a:endParaRPr lang="en-US"/>
        </a:p>
      </dgm:t>
    </dgm:pt>
    <dgm:pt modelId="{66526B50-6A86-491B-AD0F-25F9E2B59380}" type="sibTrans" cxnId="{2A67B85C-E6D1-44CC-9AB4-38EE815A81E6}">
      <dgm:prSet/>
      <dgm:spPr/>
      <dgm:t>
        <a:bodyPr/>
        <a:lstStyle/>
        <a:p>
          <a:pPr>
            <a:lnSpc>
              <a:spcPct val="100000"/>
            </a:lnSpc>
          </a:pPr>
          <a:endParaRPr lang="en-US"/>
        </a:p>
      </dgm:t>
    </dgm:pt>
    <dgm:pt modelId="{B2BFA8FB-3A1E-446B-B804-379BDA11AB90}">
      <dgm:prSet/>
      <dgm:spPr/>
      <dgm:t>
        <a:bodyPr/>
        <a:lstStyle/>
        <a:p>
          <a:pPr>
            <a:lnSpc>
              <a:spcPct val="100000"/>
            </a:lnSpc>
          </a:pPr>
          <a:r>
            <a:rPr lang="en-US"/>
            <a:t>Mitigate</a:t>
          </a:r>
        </a:p>
      </dgm:t>
    </dgm:pt>
    <dgm:pt modelId="{0B33AF5D-0844-42D4-B754-9E47E0E44902}" type="parTrans" cxnId="{637A0EF0-CEC9-447A-8101-8249E3AD007B}">
      <dgm:prSet/>
      <dgm:spPr/>
      <dgm:t>
        <a:bodyPr/>
        <a:lstStyle/>
        <a:p>
          <a:endParaRPr lang="en-US"/>
        </a:p>
      </dgm:t>
    </dgm:pt>
    <dgm:pt modelId="{26DEC1C4-0651-45B2-83C0-8DBF11BF6144}" type="sibTrans" cxnId="{637A0EF0-CEC9-447A-8101-8249E3AD007B}">
      <dgm:prSet/>
      <dgm:spPr/>
      <dgm:t>
        <a:bodyPr/>
        <a:lstStyle/>
        <a:p>
          <a:endParaRPr lang="en-US"/>
        </a:p>
      </dgm:t>
    </dgm:pt>
    <dgm:pt modelId="{1E9B0748-86F9-4B33-A8DA-283603398A20}" type="pres">
      <dgm:prSet presAssocID="{F4E0CE4C-463F-439D-866C-A1E4D80AB103}" presName="root" presStyleCnt="0">
        <dgm:presLayoutVars>
          <dgm:dir/>
          <dgm:resizeHandles val="exact"/>
        </dgm:presLayoutVars>
      </dgm:prSet>
      <dgm:spPr/>
    </dgm:pt>
    <dgm:pt modelId="{F60EE343-1480-4030-8BEE-23563C4280AC}" type="pres">
      <dgm:prSet presAssocID="{F4E0CE4C-463F-439D-866C-A1E4D80AB103}" presName="container" presStyleCnt="0">
        <dgm:presLayoutVars>
          <dgm:dir/>
          <dgm:resizeHandles val="exact"/>
        </dgm:presLayoutVars>
      </dgm:prSet>
      <dgm:spPr/>
    </dgm:pt>
    <dgm:pt modelId="{36B650D7-DC89-4A10-9151-102C569E5D91}" type="pres">
      <dgm:prSet presAssocID="{7527C90D-09C9-44FE-B4C8-D418C7CCDB0D}" presName="compNode" presStyleCnt="0"/>
      <dgm:spPr/>
    </dgm:pt>
    <dgm:pt modelId="{81AECC20-FE5A-4FE6-8B08-70DDA31596D2}" type="pres">
      <dgm:prSet presAssocID="{7527C90D-09C9-44FE-B4C8-D418C7CCDB0D}" presName="iconBgRect" presStyleLbl="bgShp" presStyleIdx="0" presStyleCnt="4"/>
      <dgm:spPr/>
    </dgm:pt>
    <dgm:pt modelId="{B4349A5A-E872-4DA5-804D-457431ED28CE}" type="pres">
      <dgm:prSet presAssocID="{7527C90D-09C9-44FE-B4C8-D418C7CCDB0D}"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Wrench"/>
        </a:ext>
      </dgm:extLst>
    </dgm:pt>
    <dgm:pt modelId="{CE676ACF-A331-40F0-BD21-FDA7371D0E15}" type="pres">
      <dgm:prSet presAssocID="{7527C90D-09C9-44FE-B4C8-D418C7CCDB0D}" presName="spaceRect" presStyleCnt="0"/>
      <dgm:spPr/>
    </dgm:pt>
    <dgm:pt modelId="{4459FFBF-42EC-4F07-94AD-2957F05AD93D}" type="pres">
      <dgm:prSet presAssocID="{7527C90D-09C9-44FE-B4C8-D418C7CCDB0D}" presName="textRect" presStyleLbl="revTx" presStyleIdx="0" presStyleCnt="4">
        <dgm:presLayoutVars>
          <dgm:chMax val="1"/>
          <dgm:chPref val="1"/>
        </dgm:presLayoutVars>
      </dgm:prSet>
      <dgm:spPr/>
    </dgm:pt>
    <dgm:pt modelId="{F1C57196-A5AE-4E72-92C8-9DE137A10173}" type="pres">
      <dgm:prSet presAssocID="{42B08231-0BF5-422F-B91C-174DA3750D86}" presName="sibTrans" presStyleLbl="sibTrans2D1" presStyleIdx="0" presStyleCnt="0"/>
      <dgm:spPr/>
    </dgm:pt>
    <dgm:pt modelId="{007BAEE1-293D-44A0-BD32-930EC1805BB5}" type="pres">
      <dgm:prSet presAssocID="{DBDAE473-D977-4F57-BE05-9203C975A772}" presName="compNode" presStyleCnt="0"/>
      <dgm:spPr/>
    </dgm:pt>
    <dgm:pt modelId="{D08EC885-EB90-42E4-80AE-35F7F0E53457}" type="pres">
      <dgm:prSet presAssocID="{DBDAE473-D977-4F57-BE05-9203C975A772}" presName="iconBgRect" presStyleLbl="bgShp" presStyleIdx="1" presStyleCnt="4"/>
      <dgm:spPr/>
    </dgm:pt>
    <dgm:pt modelId="{08062E44-92F0-4E3D-8A22-13C6F3E2E9DE}" type="pres">
      <dgm:prSet presAssocID="{DBDAE473-D977-4F57-BE05-9203C975A772}"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Statistics"/>
        </a:ext>
      </dgm:extLst>
    </dgm:pt>
    <dgm:pt modelId="{38EC6BA6-1F7F-4D6A-A946-CAE24272F431}" type="pres">
      <dgm:prSet presAssocID="{DBDAE473-D977-4F57-BE05-9203C975A772}" presName="spaceRect" presStyleCnt="0"/>
      <dgm:spPr/>
    </dgm:pt>
    <dgm:pt modelId="{3705C422-78A8-421B-89EA-C4019D3B4848}" type="pres">
      <dgm:prSet presAssocID="{DBDAE473-D977-4F57-BE05-9203C975A772}" presName="textRect" presStyleLbl="revTx" presStyleIdx="1" presStyleCnt="4">
        <dgm:presLayoutVars>
          <dgm:chMax val="1"/>
          <dgm:chPref val="1"/>
        </dgm:presLayoutVars>
      </dgm:prSet>
      <dgm:spPr/>
    </dgm:pt>
    <dgm:pt modelId="{FBC21EFF-6436-41A7-8742-7277B22E76F5}" type="pres">
      <dgm:prSet presAssocID="{91B7B66D-657B-4D82-AD25-2017F81F0E93}" presName="sibTrans" presStyleLbl="sibTrans2D1" presStyleIdx="0" presStyleCnt="0"/>
      <dgm:spPr/>
    </dgm:pt>
    <dgm:pt modelId="{6E81F9D9-8740-4FB7-9598-905418C6BE98}" type="pres">
      <dgm:prSet presAssocID="{3D124572-2212-46F1-A871-4B586A770707}" presName="compNode" presStyleCnt="0"/>
      <dgm:spPr/>
    </dgm:pt>
    <dgm:pt modelId="{785CB195-5F25-4168-A0D9-F92DCBE887BE}" type="pres">
      <dgm:prSet presAssocID="{3D124572-2212-46F1-A871-4B586A770707}" presName="iconBgRect" presStyleLbl="bgShp" presStyleIdx="2" presStyleCnt="4"/>
      <dgm:spPr/>
    </dgm:pt>
    <dgm:pt modelId="{2FC18D6C-FDA3-47E0-B68A-903A175C60AF}" type="pres">
      <dgm:prSet presAssocID="{3D124572-2212-46F1-A871-4B586A770707}"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Warning"/>
        </a:ext>
      </dgm:extLst>
    </dgm:pt>
    <dgm:pt modelId="{2C89BC5A-0982-4D57-8365-A941CDCB34BE}" type="pres">
      <dgm:prSet presAssocID="{3D124572-2212-46F1-A871-4B586A770707}" presName="spaceRect" presStyleCnt="0"/>
      <dgm:spPr/>
    </dgm:pt>
    <dgm:pt modelId="{B62840CD-1078-4AA2-8EFC-67F035B9FF97}" type="pres">
      <dgm:prSet presAssocID="{3D124572-2212-46F1-A871-4B586A770707}" presName="textRect" presStyleLbl="revTx" presStyleIdx="2" presStyleCnt="4">
        <dgm:presLayoutVars>
          <dgm:chMax val="1"/>
          <dgm:chPref val="1"/>
        </dgm:presLayoutVars>
      </dgm:prSet>
      <dgm:spPr/>
    </dgm:pt>
    <dgm:pt modelId="{E9F5F847-4C96-42CB-A0B7-01EB00DA40B0}" type="pres">
      <dgm:prSet presAssocID="{66526B50-6A86-491B-AD0F-25F9E2B59380}" presName="sibTrans" presStyleLbl="sibTrans2D1" presStyleIdx="0" presStyleCnt="0"/>
      <dgm:spPr/>
    </dgm:pt>
    <dgm:pt modelId="{23445905-800A-44CF-8272-30B35AC8C725}" type="pres">
      <dgm:prSet presAssocID="{B2BFA8FB-3A1E-446B-B804-379BDA11AB90}" presName="compNode" presStyleCnt="0"/>
      <dgm:spPr/>
    </dgm:pt>
    <dgm:pt modelId="{04DC76D6-6991-4D7A-ABD9-FB7DB0B27CF9}" type="pres">
      <dgm:prSet presAssocID="{B2BFA8FB-3A1E-446B-B804-379BDA11AB90}" presName="iconBgRect" presStyleLbl="bgShp" presStyleIdx="3" presStyleCnt="4"/>
      <dgm:spPr/>
    </dgm:pt>
    <dgm:pt modelId="{E3913374-B08A-4AAE-B01B-2412265699E7}" type="pres">
      <dgm:prSet presAssocID="{B2BFA8FB-3A1E-446B-B804-379BDA11AB90}"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Clapping hands"/>
        </a:ext>
      </dgm:extLst>
    </dgm:pt>
    <dgm:pt modelId="{CCE2400E-C8C5-4E7D-A4E8-13E6BAA4BCFF}" type="pres">
      <dgm:prSet presAssocID="{B2BFA8FB-3A1E-446B-B804-379BDA11AB90}" presName="spaceRect" presStyleCnt="0"/>
      <dgm:spPr/>
    </dgm:pt>
    <dgm:pt modelId="{379A818E-4F46-4FC9-A03F-62F951F0A93A}" type="pres">
      <dgm:prSet presAssocID="{B2BFA8FB-3A1E-446B-B804-379BDA11AB90}" presName="textRect" presStyleLbl="revTx" presStyleIdx="3" presStyleCnt="4">
        <dgm:presLayoutVars>
          <dgm:chMax val="1"/>
          <dgm:chPref val="1"/>
        </dgm:presLayoutVars>
      </dgm:prSet>
      <dgm:spPr/>
    </dgm:pt>
  </dgm:ptLst>
  <dgm:cxnLst>
    <dgm:cxn modelId="{9E9AC50F-B497-48EC-BDB5-29321A62927F}" type="presOf" srcId="{66526B50-6A86-491B-AD0F-25F9E2B59380}" destId="{E9F5F847-4C96-42CB-A0B7-01EB00DA40B0}" srcOrd="0" destOrd="0" presId="urn:microsoft.com/office/officeart/2018/2/layout/IconCircleList"/>
    <dgm:cxn modelId="{8C259F2C-59CC-437F-A7FA-3981C80D2E64}" srcId="{F4E0CE4C-463F-439D-866C-A1E4D80AB103}" destId="{DBDAE473-D977-4F57-BE05-9203C975A772}" srcOrd="1" destOrd="0" parTransId="{29B63CD5-DF41-431B-8182-D8417C64BF8B}" sibTransId="{91B7B66D-657B-4D82-AD25-2017F81F0E93}"/>
    <dgm:cxn modelId="{2A67B85C-E6D1-44CC-9AB4-38EE815A81E6}" srcId="{F4E0CE4C-463F-439D-866C-A1E4D80AB103}" destId="{3D124572-2212-46F1-A871-4B586A770707}" srcOrd="2" destOrd="0" parTransId="{754FA5D5-EFDB-4459-B090-3779B8A7F629}" sibTransId="{66526B50-6A86-491B-AD0F-25F9E2B59380}"/>
    <dgm:cxn modelId="{8538574F-21C7-4843-A1C2-E0B77E62BBAE}" type="presOf" srcId="{42B08231-0BF5-422F-B91C-174DA3750D86}" destId="{F1C57196-A5AE-4E72-92C8-9DE137A10173}" srcOrd="0" destOrd="0" presId="urn:microsoft.com/office/officeart/2018/2/layout/IconCircleList"/>
    <dgm:cxn modelId="{94F89F7A-6791-4325-BD5A-9BDEAEFA1CC4}" type="presOf" srcId="{DBDAE473-D977-4F57-BE05-9203C975A772}" destId="{3705C422-78A8-421B-89EA-C4019D3B4848}" srcOrd="0" destOrd="0" presId="urn:microsoft.com/office/officeart/2018/2/layout/IconCircleList"/>
    <dgm:cxn modelId="{D7CB8694-6CDF-4F4B-ADA3-1BE154280C62}" type="presOf" srcId="{B2BFA8FB-3A1E-446B-B804-379BDA11AB90}" destId="{379A818E-4F46-4FC9-A03F-62F951F0A93A}" srcOrd="0" destOrd="0" presId="urn:microsoft.com/office/officeart/2018/2/layout/IconCircleList"/>
    <dgm:cxn modelId="{EA70F0A6-BBF3-4103-ACF9-15E24E11EBC4}" type="presOf" srcId="{F4E0CE4C-463F-439D-866C-A1E4D80AB103}" destId="{1E9B0748-86F9-4B33-A8DA-283603398A20}" srcOrd="0" destOrd="0" presId="urn:microsoft.com/office/officeart/2018/2/layout/IconCircleList"/>
    <dgm:cxn modelId="{C32A9FBF-18C9-4BDA-B1FB-067C4611CD5E}" type="presOf" srcId="{7527C90D-09C9-44FE-B4C8-D418C7CCDB0D}" destId="{4459FFBF-42EC-4F07-94AD-2957F05AD93D}" srcOrd="0" destOrd="0" presId="urn:microsoft.com/office/officeart/2018/2/layout/IconCircleList"/>
    <dgm:cxn modelId="{6C459CD1-D33C-4262-8E1C-9F646E12D86A}" srcId="{F4E0CE4C-463F-439D-866C-A1E4D80AB103}" destId="{7527C90D-09C9-44FE-B4C8-D418C7CCDB0D}" srcOrd="0" destOrd="0" parTransId="{40E2E9D9-944A-4806-95F4-1B0BB08C4800}" sibTransId="{42B08231-0BF5-422F-B91C-174DA3750D86}"/>
    <dgm:cxn modelId="{96EB44DC-BC5E-4B60-8A6D-5F269E5B7416}" type="presOf" srcId="{91B7B66D-657B-4D82-AD25-2017F81F0E93}" destId="{FBC21EFF-6436-41A7-8742-7277B22E76F5}" srcOrd="0" destOrd="0" presId="urn:microsoft.com/office/officeart/2018/2/layout/IconCircleList"/>
    <dgm:cxn modelId="{637A0EF0-CEC9-447A-8101-8249E3AD007B}" srcId="{F4E0CE4C-463F-439D-866C-A1E4D80AB103}" destId="{B2BFA8FB-3A1E-446B-B804-379BDA11AB90}" srcOrd="3" destOrd="0" parTransId="{0B33AF5D-0844-42D4-B754-9E47E0E44902}" sibTransId="{26DEC1C4-0651-45B2-83C0-8DBF11BF6144}"/>
    <dgm:cxn modelId="{8079C5FD-94D8-4B63-B424-21E2D3B3CAAE}" type="presOf" srcId="{3D124572-2212-46F1-A871-4B586A770707}" destId="{B62840CD-1078-4AA2-8EFC-67F035B9FF97}" srcOrd="0" destOrd="0" presId="urn:microsoft.com/office/officeart/2018/2/layout/IconCircleList"/>
    <dgm:cxn modelId="{7CDFF271-934E-4C48-992B-BEB7BE766277}" type="presParOf" srcId="{1E9B0748-86F9-4B33-A8DA-283603398A20}" destId="{F60EE343-1480-4030-8BEE-23563C4280AC}" srcOrd="0" destOrd="0" presId="urn:microsoft.com/office/officeart/2018/2/layout/IconCircleList"/>
    <dgm:cxn modelId="{0BFCF9A7-54BD-4078-A43C-F5CEDC64ABDB}" type="presParOf" srcId="{F60EE343-1480-4030-8BEE-23563C4280AC}" destId="{36B650D7-DC89-4A10-9151-102C569E5D91}" srcOrd="0" destOrd="0" presId="urn:microsoft.com/office/officeart/2018/2/layout/IconCircleList"/>
    <dgm:cxn modelId="{5CBC5ADC-5AB5-4C0F-8DE7-F659A15573AB}" type="presParOf" srcId="{36B650D7-DC89-4A10-9151-102C569E5D91}" destId="{81AECC20-FE5A-4FE6-8B08-70DDA31596D2}" srcOrd="0" destOrd="0" presId="urn:microsoft.com/office/officeart/2018/2/layout/IconCircleList"/>
    <dgm:cxn modelId="{4C0AE40B-010E-4767-9651-E8E55F53F493}" type="presParOf" srcId="{36B650D7-DC89-4A10-9151-102C569E5D91}" destId="{B4349A5A-E872-4DA5-804D-457431ED28CE}" srcOrd="1" destOrd="0" presId="urn:microsoft.com/office/officeart/2018/2/layout/IconCircleList"/>
    <dgm:cxn modelId="{ECF49BBA-EB18-428E-A03F-57F9D8CA414F}" type="presParOf" srcId="{36B650D7-DC89-4A10-9151-102C569E5D91}" destId="{CE676ACF-A331-40F0-BD21-FDA7371D0E15}" srcOrd="2" destOrd="0" presId="urn:microsoft.com/office/officeart/2018/2/layout/IconCircleList"/>
    <dgm:cxn modelId="{37984B21-5A06-4171-A624-8C11F1CC3C08}" type="presParOf" srcId="{36B650D7-DC89-4A10-9151-102C569E5D91}" destId="{4459FFBF-42EC-4F07-94AD-2957F05AD93D}" srcOrd="3" destOrd="0" presId="urn:microsoft.com/office/officeart/2018/2/layout/IconCircleList"/>
    <dgm:cxn modelId="{CE38DBEE-3FA0-4876-A6D9-2A3759E4DB00}" type="presParOf" srcId="{F60EE343-1480-4030-8BEE-23563C4280AC}" destId="{F1C57196-A5AE-4E72-92C8-9DE137A10173}" srcOrd="1" destOrd="0" presId="urn:microsoft.com/office/officeart/2018/2/layout/IconCircleList"/>
    <dgm:cxn modelId="{7452FF42-B8DF-4F02-B551-9D792831B5B1}" type="presParOf" srcId="{F60EE343-1480-4030-8BEE-23563C4280AC}" destId="{007BAEE1-293D-44A0-BD32-930EC1805BB5}" srcOrd="2" destOrd="0" presId="urn:microsoft.com/office/officeart/2018/2/layout/IconCircleList"/>
    <dgm:cxn modelId="{D213C931-6F22-41F8-B2B7-0583FE085C7E}" type="presParOf" srcId="{007BAEE1-293D-44A0-BD32-930EC1805BB5}" destId="{D08EC885-EB90-42E4-80AE-35F7F0E53457}" srcOrd="0" destOrd="0" presId="urn:microsoft.com/office/officeart/2018/2/layout/IconCircleList"/>
    <dgm:cxn modelId="{E7BED179-0C2E-4B4B-9B38-935C001F062E}" type="presParOf" srcId="{007BAEE1-293D-44A0-BD32-930EC1805BB5}" destId="{08062E44-92F0-4E3D-8A22-13C6F3E2E9DE}" srcOrd="1" destOrd="0" presId="urn:microsoft.com/office/officeart/2018/2/layout/IconCircleList"/>
    <dgm:cxn modelId="{CAF49E8A-7AD9-4F6F-9EFD-651A2EFF1CA2}" type="presParOf" srcId="{007BAEE1-293D-44A0-BD32-930EC1805BB5}" destId="{38EC6BA6-1F7F-4D6A-A946-CAE24272F431}" srcOrd="2" destOrd="0" presId="urn:microsoft.com/office/officeart/2018/2/layout/IconCircleList"/>
    <dgm:cxn modelId="{498F46A5-0BEE-47BE-9469-E5A8F2FCD277}" type="presParOf" srcId="{007BAEE1-293D-44A0-BD32-930EC1805BB5}" destId="{3705C422-78A8-421B-89EA-C4019D3B4848}" srcOrd="3" destOrd="0" presId="urn:microsoft.com/office/officeart/2018/2/layout/IconCircleList"/>
    <dgm:cxn modelId="{0DAEC245-175D-4C91-9AE3-BB0796DFEBB7}" type="presParOf" srcId="{F60EE343-1480-4030-8BEE-23563C4280AC}" destId="{FBC21EFF-6436-41A7-8742-7277B22E76F5}" srcOrd="3" destOrd="0" presId="urn:microsoft.com/office/officeart/2018/2/layout/IconCircleList"/>
    <dgm:cxn modelId="{0ECBAE85-0365-45B7-BDDF-DD10D303B796}" type="presParOf" srcId="{F60EE343-1480-4030-8BEE-23563C4280AC}" destId="{6E81F9D9-8740-4FB7-9598-905418C6BE98}" srcOrd="4" destOrd="0" presId="urn:microsoft.com/office/officeart/2018/2/layout/IconCircleList"/>
    <dgm:cxn modelId="{3D78A366-664D-4FBB-8380-387BC7AE9973}" type="presParOf" srcId="{6E81F9D9-8740-4FB7-9598-905418C6BE98}" destId="{785CB195-5F25-4168-A0D9-F92DCBE887BE}" srcOrd="0" destOrd="0" presId="urn:microsoft.com/office/officeart/2018/2/layout/IconCircleList"/>
    <dgm:cxn modelId="{72DCCC14-D7A2-4901-803D-89CCED6B2352}" type="presParOf" srcId="{6E81F9D9-8740-4FB7-9598-905418C6BE98}" destId="{2FC18D6C-FDA3-47E0-B68A-903A175C60AF}" srcOrd="1" destOrd="0" presId="urn:microsoft.com/office/officeart/2018/2/layout/IconCircleList"/>
    <dgm:cxn modelId="{3C5A691D-1DFD-44F3-8601-92F0EA5FF2C8}" type="presParOf" srcId="{6E81F9D9-8740-4FB7-9598-905418C6BE98}" destId="{2C89BC5A-0982-4D57-8365-A941CDCB34BE}" srcOrd="2" destOrd="0" presId="urn:microsoft.com/office/officeart/2018/2/layout/IconCircleList"/>
    <dgm:cxn modelId="{881B4538-99B6-405D-9D19-6DC2CFD79116}" type="presParOf" srcId="{6E81F9D9-8740-4FB7-9598-905418C6BE98}" destId="{B62840CD-1078-4AA2-8EFC-67F035B9FF97}" srcOrd="3" destOrd="0" presId="urn:microsoft.com/office/officeart/2018/2/layout/IconCircleList"/>
    <dgm:cxn modelId="{BFEBC9EC-B3EC-4598-89E7-C95A937D63BC}" type="presParOf" srcId="{F60EE343-1480-4030-8BEE-23563C4280AC}" destId="{E9F5F847-4C96-42CB-A0B7-01EB00DA40B0}" srcOrd="5" destOrd="0" presId="urn:microsoft.com/office/officeart/2018/2/layout/IconCircleList"/>
    <dgm:cxn modelId="{9DA4041A-ADAE-4A12-86FD-97F1B6D39732}" type="presParOf" srcId="{F60EE343-1480-4030-8BEE-23563C4280AC}" destId="{23445905-800A-44CF-8272-30B35AC8C725}" srcOrd="6" destOrd="0" presId="urn:microsoft.com/office/officeart/2018/2/layout/IconCircleList"/>
    <dgm:cxn modelId="{52447C98-56AE-40BE-84D8-AD535D070AEA}" type="presParOf" srcId="{23445905-800A-44CF-8272-30B35AC8C725}" destId="{04DC76D6-6991-4D7A-ABD9-FB7DB0B27CF9}" srcOrd="0" destOrd="0" presId="urn:microsoft.com/office/officeart/2018/2/layout/IconCircleList"/>
    <dgm:cxn modelId="{AE8FF697-FA23-4E55-9FE6-C880754012A7}" type="presParOf" srcId="{23445905-800A-44CF-8272-30B35AC8C725}" destId="{E3913374-B08A-4AAE-B01B-2412265699E7}" srcOrd="1" destOrd="0" presId="urn:microsoft.com/office/officeart/2018/2/layout/IconCircleList"/>
    <dgm:cxn modelId="{920AD130-BF26-4871-8F6B-6F81E15DCA29}" type="presParOf" srcId="{23445905-800A-44CF-8272-30B35AC8C725}" destId="{CCE2400E-C8C5-4E7D-A4E8-13E6BAA4BCFF}" srcOrd="2" destOrd="0" presId="urn:microsoft.com/office/officeart/2018/2/layout/IconCircleList"/>
    <dgm:cxn modelId="{9EC04D92-AFDD-4E5F-A6A3-13AB910A644D}" type="presParOf" srcId="{23445905-800A-44CF-8272-30B35AC8C725}" destId="{379A818E-4F46-4FC9-A03F-62F951F0A93A}" srcOrd="3" destOrd="0" presId="urn:microsoft.com/office/officeart/2018/2/layout/IconCircle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7C1A199-517E-400E-86A9-1904590B344A}" type="doc">
      <dgm:prSet loTypeId="urn:microsoft.com/office/officeart/2018/2/layout/IconLabelList" loCatId="icon" qsTypeId="urn:microsoft.com/office/officeart/2005/8/quickstyle/simple1" qsCatId="simple" csTypeId="urn:microsoft.com/office/officeart/2018/5/colors/Iconchunking_neutralbg_colorful2" csCatId="colorful" phldr="1"/>
      <dgm:spPr/>
      <dgm:t>
        <a:bodyPr/>
        <a:lstStyle/>
        <a:p>
          <a:endParaRPr lang="en-US"/>
        </a:p>
      </dgm:t>
    </dgm:pt>
    <dgm:pt modelId="{0AC0B4AD-6E3E-4925-9FFC-F55D911A05B2}">
      <dgm:prSet/>
      <dgm:spPr/>
      <dgm:t>
        <a:bodyPr/>
        <a:lstStyle/>
        <a:p>
          <a:r>
            <a:rPr lang="en-US"/>
            <a:t>Treated as an API</a:t>
          </a:r>
        </a:p>
      </dgm:t>
    </dgm:pt>
    <dgm:pt modelId="{A640A73F-379D-4420-8D93-0C06E6799400}" type="parTrans" cxnId="{9432D1C3-976D-4D85-BE44-BE34486B3EA8}">
      <dgm:prSet/>
      <dgm:spPr/>
      <dgm:t>
        <a:bodyPr/>
        <a:lstStyle/>
        <a:p>
          <a:endParaRPr lang="en-US"/>
        </a:p>
      </dgm:t>
    </dgm:pt>
    <dgm:pt modelId="{F55F219A-D40A-4E4E-8D0B-C4743EFE2EF1}" type="sibTrans" cxnId="{9432D1C3-976D-4D85-BE44-BE34486B3EA8}">
      <dgm:prSet/>
      <dgm:spPr/>
      <dgm:t>
        <a:bodyPr/>
        <a:lstStyle/>
        <a:p>
          <a:endParaRPr lang="en-US"/>
        </a:p>
      </dgm:t>
    </dgm:pt>
    <dgm:pt modelId="{F7847599-6588-41D9-94E7-BEE1EDD60310}">
      <dgm:prSet/>
      <dgm:spPr/>
      <dgm:t>
        <a:bodyPr/>
        <a:lstStyle/>
        <a:p>
          <a:r>
            <a:rPr lang="en-US"/>
            <a:t>Discoverable in docs</a:t>
          </a:r>
        </a:p>
      </dgm:t>
    </dgm:pt>
    <dgm:pt modelId="{A338AF7F-0D3D-481C-A7AE-9BE702D08978}" type="parTrans" cxnId="{046B0C77-DE6C-415C-AEB1-89BBAC952AEB}">
      <dgm:prSet/>
      <dgm:spPr/>
      <dgm:t>
        <a:bodyPr/>
        <a:lstStyle/>
        <a:p>
          <a:endParaRPr lang="en-US"/>
        </a:p>
      </dgm:t>
    </dgm:pt>
    <dgm:pt modelId="{C529B33D-49A0-4030-84E3-9758978B879D}" type="sibTrans" cxnId="{046B0C77-DE6C-415C-AEB1-89BBAC952AEB}">
      <dgm:prSet/>
      <dgm:spPr/>
      <dgm:t>
        <a:bodyPr/>
        <a:lstStyle/>
        <a:p>
          <a:endParaRPr lang="en-US"/>
        </a:p>
      </dgm:t>
    </dgm:pt>
    <dgm:pt modelId="{77124F94-DC41-4ECA-8AF2-4F05E4D7DD93}">
      <dgm:prSet/>
      <dgm:spPr/>
      <dgm:t>
        <a:bodyPr/>
        <a:lstStyle/>
        <a:p>
          <a:r>
            <a:rPr lang="en-US"/>
            <a:t>Documented in docs</a:t>
          </a:r>
        </a:p>
      </dgm:t>
    </dgm:pt>
    <dgm:pt modelId="{A8FDAB2F-6AB9-42EA-8D29-56B7AA63A0F8}" type="parTrans" cxnId="{7E86DD4C-81B3-4F1F-8A7D-5B2F8B211D0E}">
      <dgm:prSet/>
      <dgm:spPr/>
      <dgm:t>
        <a:bodyPr/>
        <a:lstStyle/>
        <a:p>
          <a:endParaRPr lang="en-US"/>
        </a:p>
      </dgm:t>
    </dgm:pt>
    <dgm:pt modelId="{C84DDE95-8182-4E9E-B6AB-84B5F0F2D21F}" type="sibTrans" cxnId="{7E86DD4C-81B3-4F1F-8A7D-5B2F8B211D0E}">
      <dgm:prSet/>
      <dgm:spPr/>
      <dgm:t>
        <a:bodyPr/>
        <a:lstStyle/>
        <a:p>
          <a:endParaRPr lang="en-US"/>
        </a:p>
      </dgm:t>
    </dgm:pt>
    <dgm:pt modelId="{31AD0CCF-A167-4590-9E4E-73F6CB482AA3}">
      <dgm:prSet/>
      <dgm:spPr/>
      <dgm:t>
        <a:bodyPr/>
        <a:lstStyle/>
        <a:p>
          <a:r>
            <a:rPr lang="en-US" dirty="0"/>
            <a:t>Actionable </a:t>
          </a:r>
        </a:p>
        <a:p>
          <a:r>
            <a:rPr lang="en-US" dirty="0"/>
            <a:t>(if possible)</a:t>
          </a:r>
        </a:p>
      </dgm:t>
    </dgm:pt>
    <dgm:pt modelId="{BA147A16-BCA4-4F98-BD7E-9D1FA7D3F7D2}" type="parTrans" cxnId="{02243362-04F8-4EBB-AEB3-3D2A8B17E033}">
      <dgm:prSet/>
      <dgm:spPr/>
      <dgm:t>
        <a:bodyPr/>
        <a:lstStyle/>
        <a:p>
          <a:endParaRPr lang="en-US"/>
        </a:p>
      </dgm:t>
    </dgm:pt>
    <dgm:pt modelId="{F253EAAF-FA41-48C9-9793-0189A17B3C84}" type="sibTrans" cxnId="{02243362-04F8-4EBB-AEB3-3D2A8B17E033}">
      <dgm:prSet/>
      <dgm:spPr/>
      <dgm:t>
        <a:bodyPr/>
        <a:lstStyle/>
        <a:p>
          <a:endParaRPr lang="en-US"/>
        </a:p>
      </dgm:t>
    </dgm:pt>
    <dgm:pt modelId="{61706B0B-DD38-44E1-BB3C-7078D9908DD2}" type="pres">
      <dgm:prSet presAssocID="{C7C1A199-517E-400E-86A9-1904590B344A}" presName="root" presStyleCnt="0">
        <dgm:presLayoutVars>
          <dgm:dir/>
          <dgm:resizeHandles val="exact"/>
        </dgm:presLayoutVars>
      </dgm:prSet>
      <dgm:spPr/>
    </dgm:pt>
    <dgm:pt modelId="{F223962C-0E7C-4CE4-B752-5CAB6AB54E16}" type="pres">
      <dgm:prSet presAssocID="{0AC0B4AD-6E3E-4925-9FFC-F55D911A05B2}" presName="compNode" presStyleCnt="0"/>
      <dgm:spPr/>
    </dgm:pt>
    <dgm:pt modelId="{4F3293E7-A495-4989-B136-E50775D51077}" type="pres">
      <dgm:prSet presAssocID="{0AC0B4AD-6E3E-4925-9FFC-F55D911A05B2}" presName="iconRect" presStyleLbl="node1" presStyleIdx="0" presStyleCnt="4"/>
      <dgm:spPr>
        <a:blipFill>
          <a:blip xmlns:r="http://schemas.openxmlformats.org/officeDocument/2006/relationships" r:embed="rId1">
            <a:duotone>
              <a:prstClr val="black"/>
              <a:schemeClr val="accent6">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Handshake"/>
        </a:ext>
      </dgm:extLst>
    </dgm:pt>
    <dgm:pt modelId="{C76A9572-FEE6-474B-B549-98119E510B93}" type="pres">
      <dgm:prSet presAssocID="{0AC0B4AD-6E3E-4925-9FFC-F55D911A05B2}" presName="spaceRect" presStyleCnt="0"/>
      <dgm:spPr/>
    </dgm:pt>
    <dgm:pt modelId="{91F1B0CE-FC1C-478B-8F07-C5966884861D}" type="pres">
      <dgm:prSet presAssocID="{0AC0B4AD-6E3E-4925-9FFC-F55D911A05B2}" presName="textRect" presStyleLbl="revTx" presStyleIdx="0" presStyleCnt="4">
        <dgm:presLayoutVars>
          <dgm:chMax val="1"/>
          <dgm:chPref val="1"/>
        </dgm:presLayoutVars>
      </dgm:prSet>
      <dgm:spPr/>
    </dgm:pt>
    <dgm:pt modelId="{7D3C1229-FD93-447A-B282-E2FAC75654EC}" type="pres">
      <dgm:prSet presAssocID="{F55F219A-D40A-4E4E-8D0B-C4743EFE2EF1}" presName="sibTrans" presStyleCnt="0"/>
      <dgm:spPr/>
    </dgm:pt>
    <dgm:pt modelId="{FA3C8D9A-EA76-44CC-A81C-54F2EB638516}" type="pres">
      <dgm:prSet presAssocID="{F7847599-6588-41D9-94E7-BEE1EDD60310}" presName="compNode" presStyleCnt="0"/>
      <dgm:spPr/>
    </dgm:pt>
    <dgm:pt modelId="{1E6285E6-0770-4AFA-8F08-BDDA036A7705}" type="pres">
      <dgm:prSet presAssocID="{F7847599-6588-41D9-94E7-BEE1EDD60310}" presName="iconRect" presStyleLbl="node1" presStyleIdx="1" presStyleCnt="4"/>
      <dgm:spPr>
        <a:blipFill>
          <a:blip xmlns:r="http://schemas.openxmlformats.org/officeDocument/2006/relationships" r:embed="rId3">
            <a:duotone>
              <a:prstClr val="black"/>
              <a:schemeClr val="accent6">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agnifying glass"/>
        </a:ext>
      </dgm:extLst>
    </dgm:pt>
    <dgm:pt modelId="{8F16B2F0-68A7-45A3-80AE-7115D5D97A17}" type="pres">
      <dgm:prSet presAssocID="{F7847599-6588-41D9-94E7-BEE1EDD60310}" presName="spaceRect" presStyleCnt="0"/>
      <dgm:spPr/>
    </dgm:pt>
    <dgm:pt modelId="{AF55B4BE-651F-4AF1-A41C-C4DAA9825A8E}" type="pres">
      <dgm:prSet presAssocID="{F7847599-6588-41D9-94E7-BEE1EDD60310}" presName="textRect" presStyleLbl="revTx" presStyleIdx="1" presStyleCnt="4">
        <dgm:presLayoutVars>
          <dgm:chMax val="1"/>
          <dgm:chPref val="1"/>
        </dgm:presLayoutVars>
      </dgm:prSet>
      <dgm:spPr/>
    </dgm:pt>
    <dgm:pt modelId="{2D2CBEDD-FECF-420A-B730-9BE115CD1277}" type="pres">
      <dgm:prSet presAssocID="{C529B33D-49A0-4030-84E3-9758978B879D}" presName="sibTrans" presStyleCnt="0"/>
      <dgm:spPr/>
    </dgm:pt>
    <dgm:pt modelId="{535CA59F-1892-4C0C-8175-7083551A497C}" type="pres">
      <dgm:prSet presAssocID="{77124F94-DC41-4ECA-8AF2-4F05E4D7DD93}" presName="compNode" presStyleCnt="0"/>
      <dgm:spPr/>
    </dgm:pt>
    <dgm:pt modelId="{2F8AED3D-A544-4046-BB50-8003648009A1}" type="pres">
      <dgm:prSet presAssocID="{77124F94-DC41-4ECA-8AF2-4F05E4D7DD93}" presName="iconRect" presStyleLbl="node1" presStyleIdx="2" presStyleCnt="4"/>
      <dgm:spPr>
        <a:blipFill>
          <a:blip xmlns:r="http://schemas.openxmlformats.org/officeDocument/2006/relationships" r:embed="rId5">
            <a:duotone>
              <a:prstClr val="black"/>
              <a:schemeClr val="accent6">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ontract"/>
        </a:ext>
      </dgm:extLst>
    </dgm:pt>
    <dgm:pt modelId="{63504D4F-7571-484A-979E-CAC00800F32C}" type="pres">
      <dgm:prSet presAssocID="{77124F94-DC41-4ECA-8AF2-4F05E4D7DD93}" presName="spaceRect" presStyleCnt="0"/>
      <dgm:spPr/>
    </dgm:pt>
    <dgm:pt modelId="{ADD329E4-DCC4-4AA2-A17C-139D26F75DAC}" type="pres">
      <dgm:prSet presAssocID="{77124F94-DC41-4ECA-8AF2-4F05E4D7DD93}" presName="textRect" presStyleLbl="revTx" presStyleIdx="2" presStyleCnt="4">
        <dgm:presLayoutVars>
          <dgm:chMax val="1"/>
          <dgm:chPref val="1"/>
        </dgm:presLayoutVars>
      </dgm:prSet>
      <dgm:spPr/>
    </dgm:pt>
    <dgm:pt modelId="{DF9C2987-3E54-4231-A15C-9901241419C7}" type="pres">
      <dgm:prSet presAssocID="{C84DDE95-8182-4E9E-B6AB-84B5F0F2D21F}" presName="sibTrans" presStyleCnt="0"/>
      <dgm:spPr/>
    </dgm:pt>
    <dgm:pt modelId="{DBCE40F9-82D0-488E-A158-36268621B1E1}" type="pres">
      <dgm:prSet presAssocID="{31AD0CCF-A167-4590-9E4E-73F6CB482AA3}" presName="compNode" presStyleCnt="0"/>
      <dgm:spPr/>
    </dgm:pt>
    <dgm:pt modelId="{AC679757-5B23-4853-8356-DD4BDDAFEB26}" type="pres">
      <dgm:prSet presAssocID="{31AD0CCF-A167-4590-9E4E-73F6CB482AA3}" presName="iconRect" presStyleLbl="node1" presStyleIdx="3" presStyleCnt="4"/>
      <dgm:spPr>
        <a:blipFill>
          <a:blip xmlns:r="http://schemas.openxmlformats.org/officeDocument/2006/relationships" r:embed="rId7">
            <a:duotone>
              <a:prstClr val="black"/>
              <a:schemeClr val="accent6">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Climbing"/>
        </a:ext>
      </dgm:extLst>
    </dgm:pt>
    <dgm:pt modelId="{6E2D205C-82C7-4B43-87BD-06F7282E0DF8}" type="pres">
      <dgm:prSet presAssocID="{31AD0CCF-A167-4590-9E4E-73F6CB482AA3}" presName="spaceRect" presStyleCnt="0"/>
      <dgm:spPr/>
    </dgm:pt>
    <dgm:pt modelId="{11BF18AC-620F-4D28-BFF7-FC5D62254EAF}" type="pres">
      <dgm:prSet presAssocID="{31AD0CCF-A167-4590-9E4E-73F6CB482AA3}" presName="textRect" presStyleLbl="revTx" presStyleIdx="3" presStyleCnt="4">
        <dgm:presLayoutVars>
          <dgm:chMax val="1"/>
          <dgm:chPref val="1"/>
        </dgm:presLayoutVars>
      </dgm:prSet>
      <dgm:spPr/>
    </dgm:pt>
  </dgm:ptLst>
  <dgm:cxnLst>
    <dgm:cxn modelId="{B2B60A13-65A2-41C9-AB73-F0F94F4AB432}" type="presOf" srcId="{31AD0CCF-A167-4590-9E4E-73F6CB482AA3}" destId="{11BF18AC-620F-4D28-BFF7-FC5D62254EAF}" srcOrd="0" destOrd="0" presId="urn:microsoft.com/office/officeart/2018/2/layout/IconLabelList"/>
    <dgm:cxn modelId="{DD87AA61-B44E-4585-8FF4-CF9E221D1499}" type="presOf" srcId="{C7C1A199-517E-400E-86A9-1904590B344A}" destId="{61706B0B-DD38-44E1-BB3C-7078D9908DD2}" srcOrd="0" destOrd="0" presId="urn:microsoft.com/office/officeart/2018/2/layout/IconLabelList"/>
    <dgm:cxn modelId="{02243362-04F8-4EBB-AEB3-3D2A8B17E033}" srcId="{C7C1A199-517E-400E-86A9-1904590B344A}" destId="{31AD0CCF-A167-4590-9E4E-73F6CB482AA3}" srcOrd="3" destOrd="0" parTransId="{BA147A16-BCA4-4F98-BD7E-9D1FA7D3F7D2}" sibTransId="{F253EAAF-FA41-48C9-9793-0189A17B3C84}"/>
    <dgm:cxn modelId="{26EA9A6B-9828-4DF6-B356-582A9E59651A}" type="presOf" srcId="{0AC0B4AD-6E3E-4925-9FFC-F55D911A05B2}" destId="{91F1B0CE-FC1C-478B-8F07-C5966884861D}" srcOrd="0" destOrd="0" presId="urn:microsoft.com/office/officeart/2018/2/layout/IconLabelList"/>
    <dgm:cxn modelId="{7E86DD4C-81B3-4F1F-8A7D-5B2F8B211D0E}" srcId="{C7C1A199-517E-400E-86A9-1904590B344A}" destId="{77124F94-DC41-4ECA-8AF2-4F05E4D7DD93}" srcOrd="2" destOrd="0" parTransId="{A8FDAB2F-6AB9-42EA-8D29-56B7AA63A0F8}" sibTransId="{C84DDE95-8182-4E9E-B6AB-84B5F0F2D21F}"/>
    <dgm:cxn modelId="{046B0C77-DE6C-415C-AEB1-89BBAC952AEB}" srcId="{C7C1A199-517E-400E-86A9-1904590B344A}" destId="{F7847599-6588-41D9-94E7-BEE1EDD60310}" srcOrd="1" destOrd="0" parTransId="{A338AF7F-0D3D-481C-A7AE-9BE702D08978}" sibTransId="{C529B33D-49A0-4030-84E3-9758978B879D}"/>
    <dgm:cxn modelId="{998C0E90-19FE-4ABD-98FF-475F4258BA3B}" type="presOf" srcId="{F7847599-6588-41D9-94E7-BEE1EDD60310}" destId="{AF55B4BE-651F-4AF1-A41C-C4DAA9825A8E}" srcOrd="0" destOrd="0" presId="urn:microsoft.com/office/officeart/2018/2/layout/IconLabelList"/>
    <dgm:cxn modelId="{15743AC1-D202-45EF-8890-ADB540870D10}" type="presOf" srcId="{77124F94-DC41-4ECA-8AF2-4F05E4D7DD93}" destId="{ADD329E4-DCC4-4AA2-A17C-139D26F75DAC}" srcOrd="0" destOrd="0" presId="urn:microsoft.com/office/officeart/2018/2/layout/IconLabelList"/>
    <dgm:cxn modelId="{9432D1C3-976D-4D85-BE44-BE34486B3EA8}" srcId="{C7C1A199-517E-400E-86A9-1904590B344A}" destId="{0AC0B4AD-6E3E-4925-9FFC-F55D911A05B2}" srcOrd="0" destOrd="0" parTransId="{A640A73F-379D-4420-8D93-0C06E6799400}" sibTransId="{F55F219A-D40A-4E4E-8D0B-C4743EFE2EF1}"/>
    <dgm:cxn modelId="{1E37F597-01B9-4EA5-94E9-EB076E108FCA}" type="presParOf" srcId="{61706B0B-DD38-44E1-BB3C-7078D9908DD2}" destId="{F223962C-0E7C-4CE4-B752-5CAB6AB54E16}" srcOrd="0" destOrd="0" presId="urn:microsoft.com/office/officeart/2018/2/layout/IconLabelList"/>
    <dgm:cxn modelId="{9E70EDE8-6AB1-41C8-8D9B-5A22C8295527}" type="presParOf" srcId="{F223962C-0E7C-4CE4-B752-5CAB6AB54E16}" destId="{4F3293E7-A495-4989-B136-E50775D51077}" srcOrd="0" destOrd="0" presId="urn:microsoft.com/office/officeart/2018/2/layout/IconLabelList"/>
    <dgm:cxn modelId="{AC32068A-18E0-4EF7-B36E-20592362A3FC}" type="presParOf" srcId="{F223962C-0E7C-4CE4-B752-5CAB6AB54E16}" destId="{C76A9572-FEE6-474B-B549-98119E510B93}" srcOrd="1" destOrd="0" presId="urn:microsoft.com/office/officeart/2018/2/layout/IconLabelList"/>
    <dgm:cxn modelId="{1F353DEB-3316-492F-AF26-AC79EFFB9917}" type="presParOf" srcId="{F223962C-0E7C-4CE4-B752-5CAB6AB54E16}" destId="{91F1B0CE-FC1C-478B-8F07-C5966884861D}" srcOrd="2" destOrd="0" presId="urn:microsoft.com/office/officeart/2018/2/layout/IconLabelList"/>
    <dgm:cxn modelId="{46730118-91A6-4274-9BEB-CC61052E8DDF}" type="presParOf" srcId="{61706B0B-DD38-44E1-BB3C-7078D9908DD2}" destId="{7D3C1229-FD93-447A-B282-E2FAC75654EC}" srcOrd="1" destOrd="0" presId="urn:microsoft.com/office/officeart/2018/2/layout/IconLabelList"/>
    <dgm:cxn modelId="{69D74653-86B9-4B85-8871-29DEBE22B841}" type="presParOf" srcId="{61706B0B-DD38-44E1-BB3C-7078D9908DD2}" destId="{FA3C8D9A-EA76-44CC-A81C-54F2EB638516}" srcOrd="2" destOrd="0" presId="urn:microsoft.com/office/officeart/2018/2/layout/IconLabelList"/>
    <dgm:cxn modelId="{D555A468-BD15-409D-9143-20A0F6CE85A2}" type="presParOf" srcId="{FA3C8D9A-EA76-44CC-A81C-54F2EB638516}" destId="{1E6285E6-0770-4AFA-8F08-BDDA036A7705}" srcOrd="0" destOrd="0" presId="urn:microsoft.com/office/officeart/2018/2/layout/IconLabelList"/>
    <dgm:cxn modelId="{A7F066C2-4CF4-4F59-8612-66DEECA223EA}" type="presParOf" srcId="{FA3C8D9A-EA76-44CC-A81C-54F2EB638516}" destId="{8F16B2F0-68A7-45A3-80AE-7115D5D97A17}" srcOrd="1" destOrd="0" presId="urn:microsoft.com/office/officeart/2018/2/layout/IconLabelList"/>
    <dgm:cxn modelId="{117DD6A6-05C5-4A49-8B47-5AF8CFF62260}" type="presParOf" srcId="{FA3C8D9A-EA76-44CC-A81C-54F2EB638516}" destId="{AF55B4BE-651F-4AF1-A41C-C4DAA9825A8E}" srcOrd="2" destOrd="0" presId="urn:microsoft.com/office/officeart/2018/2/layout/IconLabelList"/>
    <dgm:cxn modelId="{BA8392B1-36DB-472D-91DF-8AAAFBDC1DD9}" type="presParOf" srcId="{61706B0B-DD38-44E1-BB3C-7078D9908DD2}" destId="{2D2CBEDD-FECF-420A-B730-9BE115CD1277}" srcOrd="3" destOrd="0" presId="urn:microsoft.com/office/officeart/2018/2/layout/IconLabelList"/>
    <dgm:cxn modelId="{239D0F38-4ECF-42E0-81A2-92A5E531634B}" type="presParOf" srcId="{61706B0B-DD38-44E1-BB3C-7078D9908DD2}" destId="{535CA59F-1892-4C0C-8175-7083551A497C}" srcOrd="4" destOrd="0" presId="urn:microsoft.com/office/officeart/2018/2/layout/IconLabelList"/>
    <dgm:cxn modelId="{C2843F59-91C2-4A8F-A1EA-CD595AA3E394}" type="presParOf" srcId="{535CA59F-1892-4C0C-8175-7083551A497C}" destId="{2F8AED3D-A544-4046-BB50-8003648009A1}" srcOrd="0" destOrd="0" presId="urn:microsoft.com/office/officeart/2018/2/layout/IconLabelList"/>
    <dgm:cxn modelId="{3EB82C12-1752-45B4-B6C1-B8AD4DA1986F}" type="presParOf" srcId="{535CA59F-1892-4C0C-8175-7083551A497C}" destId="{63504D4F-7571-484A-979E-CAC00800F32C}" srcOrd="1" destOrd="0" presId="urn:microsoft.com/office/officeart/2018/2/layout/IconLabelList"/>
    <dgm:cxn modelId="{CDB27D94-D40A-470E-8B42-1E8C5931413C}" type="presParOf" srcId="{535CA59F-1892-4C0C-8175-7083551A497C}" destId="{ADD329E4-DCC4-4AA2-A17C-139D26F75DAC}" srcOrd="2" destOrd="0" presId="urn:microsoft.com/office/officeart/2018/2/layout/IconLabelList"/>
    <dgm:cxn modelId="{E86E9D70-DDD2-47BF-BE3C-6CBC1D9D32C0}" type="presParOf" srcId="{61706B0B-DD38-44E1-BB3C-7078D9908DD2}" destId="{DF9C2987-3E54-4231-A15C-9901241419C7}" srcOrd="5" destOrd="0" presId="urn:microsoft.com/office/officeart/2018/2/layout/IconLabelList"/>
    <dgm:cxn modelId="{F9F92CA1-BE81-4A2A-9710-B8F98D6E3021}" type="presParOf" srcId="{61706B0B-DD38-44E1-BB3C-7078D9908DD2}" destId="{DBCE40F9-82D0-488E-A158-36268621B1E1}" srcOrd="6" destOrd="0" presId="urn:microsoft.com/office/officeart/2018/2/layout/IconLabelList"/>
    <dgm:cxn modelId="{B077E750-7E28-4468-85AF-0C9CAB61899C}" type="presParOf" srcId="{DBCE40F9-82D0-488E-A158-36268621B1E1}" destId="{AC679757-5B23-4853-8356-DD4BDDAFEB26}" srcOrd="0" destOrd="0" presId="urn:microsoft.com/office/officeart/2018/2/layout/IconLabelList"/>
    <dgm:cxn modelId="{24B10601-3B6F-4EB4-B4F1-18C1DD5800F6}" type="presParOf" srcId="{DBCE40F9-82D0-488E-A158-36268621B1E1}" destId="{6E2D205C-82C7-4B43-87BD-06F7282E0DF8}" srcOrd="1" destOrd="0" presId="urn:microsoft.com/office/officeart/2018/2/layout/IconLabelList"/>
    <dgm:cxn modelId="{53AA446D-A5C1-4C46-A35D-6A7ECBA1DD50}" type="presParOf" srcId="{DBCE40F9-82D0-488E-A158-36268621B1E1}" destId="{11BF18AC-620F-4D28-BFF7-FC5D62254EAF}"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1D3B876-BB6B-4C21-A133-EE38BDB44E5A}" type="doc">
      <dgm:prSet loTypeId="urn:microsoft.com/office/officeart/2016/7/layout/LinearBlockProcessNumbered" loCatId="process" qsTypeId="urn:microsoft.com/office/officeart/2005/8/quickstyle/simple1" qsCatId="simple" csTypeId="urn:microsoft.com/office/officeart/2005/8/colors/colorful2" csCatId="colorful" phldr="1"/>
      <dgm:spPr/>
      <dgm:t>
        <a:bodyPr/>
        <a:lstStyle/>
        <a:p>
          <a:endParaRPr lang="en-US"/>
        </a:p>
      </dgm:t>
    </dgm:pt>
    <dgm:pt modelId="{10299F84-231C-4E20-8B48-2E1228DBE760}">
      <dgm:prSet/>
      <dgm:spPr>
        <a:solidFill>
          <a:schemeClr val="accent6">
            <a:lumMod val="50000"/>
          </a:schemeClr>
        </a:solidFill>
        <a:ln>
          <a:solidFill>
            <a:schemeClr val="bg1">
              <a:lumMod val="75000"/>
            </a:schemeClr>
          </a:solidFill>
        </a:ln>
      </dgm:spPr>
      <dgm:t>
        <a:bodyPr/>
        <a:lstStyle/>
        <a:p>
          <a:pPr>
            <a:lnSpc>
              <a:spcPct val="100000"/>
            </a:lnSpc>
          </a:pPr>
          <a:r>
            <a:rPr lang="en-US"/>
            <a:t>Set up AppInsights for one or more environments</a:t>
          </a:r>
        </a:p>
      </dgm:t>
    </dgm:pt>
    <dgm:pt modelId="{6D1A8CC3-B391-460C-8798-E4DB551CB18F}" type="parTrans" cxnId="{6BD8AED6-60CB-4D51-8016-C40CD71E1A64}">
      <dgm:prSet/>
      <dgm:spPr/>
      <dgm:t>
        <a:bodyPr/>
        <a:lstStyle/>
        <a:p>
          <a:endParaRPr lang="en-US"/>
        </a:p>
      </dgm:t>
    </dgm:pt>
    <dgm:pt modelId="{9A21D580-74FA-4CDA-9383-64AF2621E29F}" type="sibTrans" cxnId="{6BD8AED6-60CB-4D51-8016-C40CD71E1A64}">
      <dgm:prSet phldrT="01"/>
      <dgm:spPr/>
      <dgm:t>
        <a:bodyPr/>
        <a:lstStyle/>
        <a:p>
          <a:r>
            <a:rPr lang="en-US" dirty="0"/>
            <a:t>1</a:t>
          </a:r>
        </a:p>
      </dgm:t>
    </dgm:pt>
    <dgm:pt modelId="{BBCB2813-988B-4552-A81A-E3F2217B5DA0}">
      <dgm:prSet/>
      <dgm:spPr>
        <a:solidFill>
          <a:schemeClr val="accent6">
            <a:lumMod val="75000"/>
          </a:schemeClr>
        </a:solidFill>
        <a:ln>
          <a:solidFill>
            <a:schemeClr val="bg1">
              <a:lumMod val="75000"/>
            </a:schemeClr>
          </a:solidFill>
        </a:ln>
      </dgm:spPr>
      <dgm:t>
        <a:bodyPr/>
        <a:lstStyle/>
        <a:p>
          <a:pPr>
            <a:lnSpc>
              <a:spcPct val="100000"/>
            </a:lnSpc>
          </a:pPr>
          <a:r>
            <a:rPr lang="en-US"/>
            <a:t>Deploy dashboards from the samples site</a:t>
          </a:r>
        </a:p>
      </dgm:t>
    </dgm:pt>
    <dgm:pt modelId="{DCF5245D-A59B-4D41-A94B-680FA5EB9AD8}" type="parTrans" cxnId="{4078BDCB-DA70-428A-B469-10679110026B}">
      <dgm:prSet/>
      <dgm:spPr/>
      <dgm:t>
        <a:bodyPr/>
        <a:lstStyle/>
        <a:p>
          <a:endParaRPr lang="en-US"/>
        </a:p>
      </dgm:t>
    </dgm:pt>
    <dgm:pt modelId="{5E134C6D-235D-43A2-B6D3-A8EA0CF33F31}" type="sibTrans" cxnId="{4078BDCB-DA70-428A-B469-10679110026B}">
      <dgm:prSet phldrT="02"/>
      <dgm:spPr/>
      <dgm:t>
        <a:bodyPr/>
        <a:lstStyle/>
        <a:p>
          <a:r>
            <a:rPr lang="en-US" dirty="0"/>
            <a:t>2</a:t>
          </a:r>
        </a:p>
      </dgm:t>
    </dgm:pt>
    <dgm:pt modelId="{1245C056-99F4-4B29-8519-E5A4B7F9C7A9}">
      <dgm:prSet/>
      <dgm:spPr>
        <a:solidFill>
          <a:srgbClr val="7CB953"/>
        </a:solidFill>
        <a:ln>
          <a:solidFill>
            <a:schemeClr val="bg1">
              <a:lumMod val="75000"/>
            </a:schemeClr>
          </a:solidFill>
        </a:ln>
      </dgm:spPr>
      <dgm:t>
        <a:bodyPr/>
        <a:lstStyle/>
        <a:p>
          <a:pPr>
            <a:lnSpc>
              <a:spcPct val="100000"/>
            </a:lnSpc>
          </a:pPr>
          <a:r>
            <a:rPr lang="en-US"/>
            <a:t>Monitor your environments</a:t>
          </a:r>
        </a:p>
      </dgm:t>
    </dgm:pt>
    <dgm:pt modelId="{BFADDDF3-B2F4-4742-9C0E-5895BD9F6CFD}" type="parTrans" cxnId="{1F190393-8AF1-4D1E-8997-E5B8A96159BF}">
      <dgm:prSet/>
      <dgm:spPr/>
      <dgm:t>
        <a:bodyPr/>
        <a:lstStyle/>
        <a:p>
          <a:endParaRPr lang="en-US"/>
        </a:p>
      </dgm:t>
    </dgm:pt>
    <dgm:pt modelId="{A4632015-5630-4FCB-ACD9-70CFFC86C33C}" type="sibTrans" cxnId="{1F190393-8AF1-4D1E-8997-E5B8A96159BF}">
      <dgm:prSet phldrT="03"/>
      <dgm:spPr/>
      <dgm:t>
        <a:bodyPr/>
        <a:lstStyle/>
        <a:p>
          <a:r>
            <a:rPr lang="en-US" dirty="0"/>
            <a:t>3</a:t>
          </a:r>
        </a:p>
      </dgm:t>
    </dgm:pt>
    <dgm:pt modelId="{5DE1F243-F58A-4D8E-9F1E-FCF8BEFE9A8E}" type="pres">
      <dgm:prSet presAssocID="{A1D3B876-BB6B-4C21-A133-EE38BDB44E5A}" presName="Name0" presStyleCnt="0">
        <dgm:presLayoutVars>
          <dgm:animLvl val="lvl"/>
          <dgm:resizeHandles val="exact"/>
        </dgm:presLayoutVars>
      </dgm:prSet>
      <dgm:spPr/>
    </dgm:pt>
    <dgm:pt modelId="{63AD6FA1-C2F3-48AA-B974-1CB2009AE46E}" type="pres">
      <dgm:prSet presAssocID="{10299F84-231C-4E20-8B48-2E1228DBE760}" presName="compositeNode" presStyleCnt="0">
        <dgm:presLayoutVars>
          <dgm:bulletEnabled val="1"/>
        </dgm:presLayoutVars>
      </dgm:prSet>
      <dgm:spPr/>
    </dgm:pt>
    <dgm:pt modelId="{A3BC52C4-4A2E-4F4C-9557-B86DFA0CFC9C}" type="pres">
      <dgm:prSet presAssocID="{10299F84-231C-4E20-8B48-2E1228DBE760}" presName="bgRect" presStyleLbl="alignNode1" presStyleIdx="0" presStyleCnt="3"/>
      <dgm:spPr/>
    </dgm:pt>
    <dgm:pt modelId="{DC6BA06E-0420-4047-A656-B9AEF68E8B88}" type="pres">
      <dgm:prSet presAssocID="{9A21D580-74FA-4CDA-9383-64AF2621E29F}" presName="sibTransNodeRect" presStyleLbl="alignNode1" presStyleIdx="0" presStyleCnt="3">
        <dgm:presLayoutVars>
          <dgm:chMax val="0"/>
          <dgm:bulletEnabled val="1"/>
        </dgm:presLayoutVars>
      </dgm:prSet>
      <dgm:spPr/>
    </dgm:pt>
    <dgm:pt modelId="{D1BF2D39-5AA1-4401-A04A-533B4848DB64}" type="pres">
      <dgm:prSet presAssocID="{10299F84-231C-4E20-8B48-2E1228DBE760}" presName="nodeRect" presStyleLbl="alignNode1" presStyleIdx="0" presStyleCnt="3">
        <dgm:presLayoutVars>
          <dgm:bulletEnabled val="1"/>
        </dgm:presLayoutVars>
      </dgm:prSet>
      <dgm:spPr/>
    </dgm:pt>
    <dgm:pt modelId="{FDDC1783-9B1E-4C6D-AEF9-FDD73B6B4C8B}" type="pres">
      <dgm:prSet presAssocID="{9A21D580-74FA-4CDA-9383-64AF2621E29F}" presName="sibTrans" presStyleCnt="0"/>
      <dgm:spPr/>
    </dgm:pt>
    <dgm:pt modelId="{62F85216-A02C-43B7-AFFF-10DA95E05CA3}" type="pres">
      <dgm:prSet presAssocID="{BBCB2813-988B-4552-A81A-E3F2217B5DA0}" presName="compositeNode" presStyleCnt="0">
        <dgm:presLayoutVars>
          <dgm:bulletEnabled val="1"/>
        </dgm:presLayoutVars>
      </dgm:prSet>
      <dgm:spPr/>
    </dgm:pt>
    <dgm:pt modelId="{282DBAD5-D9C9-42FC-9332-304F1AB57592}" type="pres">
      <dgm:prSet presAssocID="{BBCB2813-988B-4552-A81A-E3F2217B5DA0}" presName="bgRect" presStyleLbl="alignNode1" presStyleIdx="1" presStyleCnt="3"/>
      <dgm:spPr/>
    </dgm:pt>
    <dgm:pt modelId="{5858ECFC-699B-42C4-8718-4193A02AB374}" type="pres">
      <dgm:prSet presAssocID="{5E134C6D-235D-43A2-B6D3-A8EA0CF33F31}" presName="sibTransNodeRect" presStyleLbl="alignNode1" presStyleIdx="1" presStyleCnt="3">
        <dgm:presLayoutVars>
          <dgm:chMax val="0"/>
          <dgm:bulletEnabled val="1"/>
        </dgm:presLayoutVars>
      </dgm:prSet>
      <dgm:spPr/>
    </dgm:pt>
    <dgm:pt modelId="{09208B91-E512-41EA-9D95-08918971C928}" type="pres">
      <dgm:prSet presAssocID="{BBCB2813-988B-4552-A81A-E3F2217B5DA0}" presName="nodeRect" presStyleLbl="alignNode1" presStyleIdx="1" presStyleCnt="3">
        <dgm:presLayoutVars>
          <dgm:bulletEnabled val="1"/>
        </dgm:presLayoutVars>
      </dgm:prSet>
      <dgm:spPr/>
    </dgm:pt>
    <dgm:pt modelId="{DFF59CF7-C382-45E8-B64E-5811F47428BC}" type="pres">
      <dgm:prSet presAssocID="{5E134C6D-235D-43A2-B6D3-A8EA0CF33F31}" presName="sibTrans" presStyleCnt="0"/>
      <dgm:spPr/>
    </dgm:pt>
    <dgm:pt modelId="{9C12C6F0-259C-42F1-B3FF-761F55DDB8A6}" type="pres">
      <dgm:prSet presAssocID="{1245C056-99F4-4B29-8519-E5A4B7F9C7A9}" presName="compositeNode" presStyleCnt="0">
        <dgm:presLayoutVars>
          <dgm:bulletEnabled val="1"/>
        </dgm:presLayoutVars>
      </dgm:prSet>
      <dgm:spPr/>
    </dgm:pt>
    <dgm:pt modelId="{1DAEC1A0-8A76-44FC-BC3A-67A4F37E092B}" type="pres">
      <dgm:prSet presAssocID="{1245C056-99F4-4B29-8519-E5A4B7F9C7A9}" presName="bgRect" presStyleLbl="alignNode1" presStyleIdx="2" presStyleCnt="3"/>
      <dgm:spPr/>
    </dgm:pt>
    <dgm:pt modelId="{795977B4-0A1F-4140-81DC-B2C35CAD0337}" type="pres">
      <dgm:prSet presAssocID="{A4632015-5630-4FCB-ACD9-70CFFC86C33C}" presName="sibTransNodeRect" presStyleLbl="alignNode1" presStyleIdx="2" presStyleCnt="3">
        <dgm:presLayoutVars>
          <dgm:chMax val="0"/>
          <dgm:bulletEnabled val="1"/>
        </dgm:presLayoutVars>
      </dgm:prSet>
      <dgm:spPr/>
    </dgm:pt>
    <dgm:pt modelId="{CEE243E3-3942-4316-88F5-F501354682A8}" type="pres">
      <dgm:prSet presAssocID="{1245C056-99F4-4B29-8519-E5A4B7F9C7A9}" presName="nodeRect" presStyleLbl="alignNode1" presStyleIdx="2" presStyleCnt="3">
        <dgm:presLayoutVars>
          <dgm:bulletEnabled val="1"/>
        </dgm:presLayoutVars>
      </dgm:prSet>
      <dgm:spPr/>
    </dgm:pt>
  </dgm:ptLst>
  <dgm:cxnLst>
    <dgm:cxn modelId="{96AAC12B-EA06-482E-AA8C-564208350DAC}" type="presOf" srcId="{10299F84-231C-4E20-8B48-2E1228DBE760}" destId="{A3BC52C4-4A2E-4F4C-9557-B86DFA0CFC9C}" srcOrd="0" destOrd="0" presId="urn:microsoft.com/office/officeart/2016/7/layout/LinearBlockProcessNumbered"/>
    <dgm:cxn modelId="{A861DB54-2C3C-49B4-A5E0-6365CEB55906}" type="presOf" srcId="{A1D3B876-BB6B-4C21-A133-EE38BDB44E5A}" destId="{5DE1F243-F58A-4D8E-9F1E-FCF8BEFE9A8E}" srcOrd="0" destOrd="0" presId="urn:microsoft.com/office/officeart/2016/7/layout/LinearBlockProcessNumbered"/>
    <dgm:cxn modelId="{41BBDC74-6D86-4C2E-8754-78E5961065B8}" type="presOf" srcId="{A4632015-5630-4FCB-ACD9-70CFFC86C33C}" destId="{795977B4-0A1F-4140-81DC-B2C35CAD0337}" srcOrd="0" destOrd="0" presId="urn:microsoft.com/office/officeart/2016/7/layout/LinearBlockProcessNumbered"/>
    <dgm:cxn modelId="{1F190393-8AF1-4D1E-8997-E5B8A96159BF}" srcId="{A1D3B876-BB6B-4C21-A133-EE38BDB44E5A}" destId="{1245C056-99F4-4B29-8519-E5A4B7F9C7A9}" srcOrd="2" destOrd="0" parTransId="{BFADDDF3-B2F4-4742-9C0E-5895BD9F6CFD}" sibTransId="{A4632015-5630-4FCB-ACD9-70CFFC86C33C}"/>
    <dgm:cxn modelId="{3F2D2BC9-B91F-4115-98BF-5AB2C5301BFC}" type="presOf" srcId="{9A21D580-74FA-4CDA-9383-64AF2621E29F}" destId="{DC6BA06E-0420-4047-A656-B9AEF68E8B88}" srcOrd="0" destOrd="0" presId="urn:microsoft.com/office/officeart/2016/7/layout/LinearBlockProcessNumbered"/>
    <dgm:cxn modelId="{4078BDCB-DA70-428A-B469-10679110026B}" srcId="{A1D3B876-BB6B-4C21-A133-EE38BDB44E5A}" destId="{BBCB2813-988B-4552-A81A-E3F2217B5DA0}" srcOrd="1" destOrd="0" parTransId="{DCF5245D-A59B-4D41-A94B-680FA5EB9AD8}" sibTransId="{5E134C6D-235D-43A2-B6D3-A8EA0CF33F31}"/>
    <dgm:cxn modelId="{05A66BCD-77B3-4DC5-8236-B28771569418}" type="presOf" srcId="{5E134C6D-235D-43A2-B6D3-A8EA0CF33F31}" destId="{5858ECFC-699B-42C4-8718-4193A02AB374}" srcOrd="0" destOrd="0" presId="urn:microsoft.com/office/officeart/2016/7/layout/LinearBlockProcessNumbered"/>
    <dgm:cxn modelId="{BDB521D2-81B4-4D57-AD92-827EB83C9DDC}" type="presOf" srcId="{10299F84-231C-4E20-8B48-2E1228DBE760}" destId="{D1BF2D39-5AA1-4401-A04A-533B4848DB64}" srcOrd="1" destOrd="0" presId="urn:microsoft.com/office/officeart/2016/7/layout/LinearBlockProcessNumbered"/>
    <dgm:cxn modelId="{92A622D4-44EC-4F37-9691-06A12CC4A0C9}" type="presOf" srcId="{BBCB2813-988B-4552-A81A-E3F2217B5DA0}" destId="{09208B91-E512-41EA-9D95-08918971C928}" srcOrd="1" destOrd="0" presId="urn:microsoft.com/office/officeart/2016/7/layout/LinearBlockProcessNumbered"/>
    <dgm:cxn modelId="{6BD8AED6-60CB-4D51-8016-C40CD71E1A64}" srcId="{A1D3B876-BB6B-4C21-A133-EE38BDB44E5A}" destId="{10299F84-231C-4E20-8B48-2E1228DBE760}" srcOrd="0" destOrd="0" parTransId="{6D1A8CC3-B391-460C-8798-E4DB551CB18F}" sibTransId="{9A21D580-74FA-4CDA-9383-64AF2621E29F}"/>
    <dgm:cxn modelId="{5ACCA8DF-1A5F-446D-91A2-DB7CCA1FD9AB}" type="presOf" srcId="{BBCB2813-988B-4552-A81A-E3F2217B5DA0}" destId="{282DBAD5-D9C9-42FC-9332-304F1AB57592}" srcOrd="0" destOrd="0" presId="urn:microsoft.com/office/officeart/2016/7/layout/LinearBlockProcessNumbered"/>
    <dgm:cxn modelId="{5D8FB1EC-75B1-4A0D-883A-4B52D50CF7FA}" type="presOf" srcId="{1245C056-99F4-4B29-8519-E5A4B7F9C7A9}" destId="{CEE243E3-3942-4316-88F5-F501354682A8}" srcOrd="1" destOrd="0" presId="urn:microsoft.com/office/officeart/2016/7/layout/LinearBlockProcessNumbered"/>
    <dgm:cxn modelId="{5B40EEF9-C0F8-4086-8913-537850503921}" type="presOf" srcId="{1245C056-99F4-4B29-8519-E5A4B7F9C7A9}" destId="{1DAEC1A0-8A76-44FC-BC3A-67A4F37E092B}" srcOrd="0" destOrd="0" presId="urn:microsoft.com/office/officeart/2016/7/layout/LinearBlockProcessNumbered"/>
    <dgm:cxn modelId="{F0CB9E60-2B74-441F-90AF-FA6BF3BB2B6F}" type="presParOf" srcId="{5DE1F243-F58A-4D8E-9F1E-FCF8BEFE9A8E}" destId="{63AD6FA1-C2F3-48AA-B974-1CB2009AE46E}" srcOrd="0" destOrd="0" presId="urn:microsoft.com/office/officeart/2016/7/layout/LinearBlockProcessNumbered"/>
    <dgm:cxn modelId="{91B65771-1202-42A6-994A-6F2F31AF1DFC}" type="presParOf" srcId="{63AD6FA1-C2F3-48AA-B974-1CB2009AE46E}" destId="{A3BC52C4-4A2E-4F4C-9557-B86DFA0CFC9C}" srcOrd="0" destOrd="0" presId="urn:microsoft.com/office/officeart/2016/7/layout/LinearBlockProcessNumbered"/>
    <dgm:cxn modelId="{79C38583-5DE2-4FFE-ABFB-42EF3DFC011F}" type="presParOf" srcId="{63AD6FA1-C2F3-48AA-B974-1CB2009AE46E}" destId="{DC6BA06E-0420-4047-A656-B9AEF68E8B88}" srcOrd="1" destOrd="0" presId="urn:microsoft.com/office/officeart/2016/7/layout/LinearBlockProcessNumbered"/>
    <dgm:cxn modelId="{D0C5600D-03F2-4F6A-B87F-E793110C85C2}" type="presParOf" srcId="{63AD6FA1-C2F3-48AA-B974-1CB2009AE46E}" destId="{D1BF2D39-5AA1-4401-A04A-533B4848DB64}" srcOrd="2" destOrd="0" presId="urn:microsoft.com/office/officeart/2016/7/layout/LinearBlockProcessNumbered"/>
    <dgm:cxn modelId="{16C0CF54-CE5C-4246-BFEA-D450A14536D8}" type="presParOf" srcId="{5DE1F243-F58A-4D8E-9F1E-FCF8BEFE9A8E}" destId="{FDDC1783-9B1E-4C6D-AEF9-FDD73B6B4C8B}" srcOrd="1" destOrd="0" presId="urn:microsoft.com/office/officeart/2016/7/layout/LinearBlockProcessNumbered"/>
    <dgm:cxn modelId="{BB54923F-538C-41C2-935D-694A9B6008FB}" type="presParOf" srcId="{5DE1F243-F58A-4D8E-9F1E-FCF8BEFE9A8E}" destId="{62F85216-A02C-43B7-AFFF-10DA95E05CA3}" srcOrd="2" destOrd="0" presId="urn:microsoft.com/office/officeart/2016/7/layout/LinearBlockProcessNumbered"/>
    <dgm:cxn modelId="{4EF52EA4-9A32-4A50-A1E0-3E81C4D6E0F0}" type="presParOf" srcId="{62F85216-A02C-43B7-AFFF-10DA95E05CA3}" destId="{282DBAD5-D9C9-42FC-9332-304F1AB57592}" srcOrd="0" destOrd="0" presId="urn:microsoft.com/office/officeart/2016/7/layout/LinearBlockProcessNumbered"/>
    <dgm:cxn modelId="{43CB003F-DEA4-4EAF-A9D8-C624B52456A5}" type="presParOf" srcId="{62F85216-A02C-43B7-AFFF-10DA95E05CA3}" destId="{5858ECFC-699B-42C4-8718-4193A02AB374}" srcOrd="1" destOrd="0" presId="urn:microsoft.com/office/officeart/2016/7/layout/LinearBlockProcessNumbered"/>
    <dgm:cxn modelId="{014FE685-A8D6-4B38-B571-A01F3889A729}" type="presParOf" srcId="{62F85216-A02C-43B7-AFFF-10DA95E05CA3}" destId="{09208B91-E512-41EA-9D95-08918971C928}" srcOrd="2" destOrd="0" presId="urn:microsoft.com/office/officeart/2016/7/layout/LinearBlockProcessNumbered"/>
    <dgm:cxn modelId="{C489877D-6ED8-431E-AFBE-A6E53302115D}" type="presParOf" srcId="{5DE1F243-F58A-4D8E-9F1E-FCF8BEFE9A8E}" destId="{DFF59CF7-C382-45E8-B64E-5811F47428BC}" srcOrd="3" destOrd="0" presId="urn:microsoft.com/office/officeart/2016/7/layout/LinearBlockProcessNumbered"/>
    <dgm:cxn modelId="{180CE128-FB64-42C8-8D07-41364EF6F254}" type="presParOf" srcId="{5DE1F243-F58A-4D8E-9F1E-FCF8BEFE9A8E}" destId="{9C12C6F0-259C-42F1-B3FF-761F55DDB8A6}" srcOrd="4" destOrd="0" presId="urn:microsoft.com/office/officeart/2016/7/layout/LinearBlockProcessNumbered"/>
    <dgm:cxn modelId="{2A60B56A-9EE9-44BA-A268-A600C6E4D999}" type="presParOf" srcId="{9C12C6F0-259C-42F1-B3FF-761F55DDB8A6}" destId="{1DAEC1A0-8A76-44FC-BC3A-67A4F37E092B}" srcOrd="0" destOrd="0" presId="urn:microsoft.com/office/officeart/2016/7/layout/LinearBlockProcessNumbered"/>
    <dgm:cxn modelId="{18652840-C3AE-4714-8CCB-3A3B4DD62030}" type="presParOf" srcId="{9C12C6F0-259C-42F1-B3FF-761F55DDB8A6}" destId="{795977B4-0A1F-4140-81DC-B2C35CAD0337}" srcOrd="1" destOrd="0" presId="urn:microsoft.com/office/officeart/2016/7/layout/LinearBlockProcessNumbered"/>
    <dgm:cxn modelId="{2ACC6DE7-5087-4625-9915-C4AADC1AE78C}" type="presParOf" srcId="{9C12C6F0-259C-42F1-B3FF-761F55DDB8A6}" destId="{CEE243E3-3942-4316-88F5-F501354682A8}" srcOrd="2" destOrd="0" presId="urn:microsoft.com/office/officeart/2016/7/layout/LinearBlockProcessNumbered"/>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2164F93-2BAC-421B-A066-2692153EFCA4}" type="doc">
      <dgm:prSet loTypeId="urn:microsoft.com/office/officeart/2018/2/layout/IconVerticalSolidList" loCatId="icon" qsTypeId="urn:microsoft.com/office/officeart/2005/8/quickstyle/simple1" qsCatId="simple" csTypeId="urn:microsoft.com/office/officeart/2018/5/colors/Iconchunking_neutralbg_colorful5" csCatId="colorful" phldr="1"/>
      <dgm:spPr/>
      <dgm:t>
        <a:bodyPr/>
        <a:lstStyle/>
        <a:p>
          <a:endParaRPr lang="en-US"/>
        </a:p>
      </dgm:t>
    </dgm:pt>
    <dgm:pt modelId="{55FB2A70-90D9-4897-867D-DD9C2D8131D7}">
      <dgm:prSet/>
      <dgm:spPr/>
      <dgm:t>
        <a:bodyPr/>
        <a:lstStyle/>
        <a:p>
          <a:r>
            <a:rPr lang="en-US" dirty="0"/>
            <a:t>Use Azure dashboards</a:t>
          </a:r>
        </a:p>
      </dgm:t>
    </dgm:pt>
    <dgm:pt modelId="{D9D98190-1971-42C9-9CAE-094AF615A4AB}" type="parTrans" cxnId="{A41FB83D-C6E2-4F89-8930-A927918D4F20}">
      <dgm:prSet/>
      <dgm:spPr/>
      <dgm:t>
        <a:bodyPr/>
        <a:lstStyle/>
        <a:p>
          <a:endParaRPr lang="en-US"/>
        </a:p>
      </dgm:t>
    </dgm:pt>
    <dgm:pt modelId="{A7B5AC60-50D5-4EF8-BEEB-800F10C14980}" type="sibTrans" cxnId="{A41FB83D-C6E2-4F89-8930-A927918D4F20}">
      <dgm:prSet/>
      <dgm:spPr/>
      <dgm:t>
        <a:bodyPr/>
        <a:lstStyle/>
        <a:p>
          <a:endParaRPr lang="en-US"/>
        </a:p>
      </dgm:t>
    </dgm:pt>
    <dgm:pt modelId="{40C0B450-EED3-4994-BA02-F5616A2F1CAA}">
      <dgm:prSet/>
      <dgm:spPr/>
      <dgm:t>
        <a:bodyPr/>
        <a:lstStyle/>
        <a:p>
          <a:r>
            <a:rPr lang="en-US">
              <a:hlinkClick xmlns:r="http://schemas.openxmlformats.org/officeDocument/2006/relationships" r:id="rId1"/>
            </a:rPr>
            <a:t>https://docs.microsoft.com/en-us/azure/azure-monitor/learn/tutorial-app-dashboards#add-logs-analytics-query</a:t>
          </a:r>
          <a:r>
            <a:rPr lang="en-US"/>
            <a:t> </a:t>
          </a:r>
        </a:p>
      </dgm:t>
    </dgm:pt>
    <dgm:pt modelId="{B3BC284C-C905-43D5-97F3-6456186802BA}" type="parTrans" cxnId="{2A6C83A3-DC2A-4862-8A81-7D16040958D7}">
      <dgm:prSet/>
      <dgm:spPr/>
      <dgm:t>
        <a:bodyPr/>
        <a:lstStyle/>
        <a:p>
          <a:endParaRPr lang="en-US"/>
        </a:p>
      </dgm:t>
    </dgm:pt>
    <dgm:pt modelId="{A9D65555-E63A-43AC-A12F-757E786BC240}" type="sibTrans" cxnId="{2A6C83A3-DC2A-4862-8A81-7D16040958D7}">
      <dgm:prSet/>
      <dgm:spPr/>
      <dgm:t>
        <a:bodyPr/>
        <a:lstStyle/>
        <a:p>
          <a:endParaRPr lang="en-US"/>
        </a:p>
      </dgm:t>
    </dgm:pt>
    <dgm:pt modelId="{E7B8DCFE-0F39-43B0-A91D-0D142CF8F908}">
      <dgm:prSet/>
      <dgm:spPr/>
      <dgm:t>
        <a:bodyPr/>
        <a:lstStyle/>
        <a:p>
          <a:r>
            <a:rPr lang="en-US"/>
            <a:t>Use PowerBI</a:t>
          </a:r>
        </a:p>
      </dgm:t>
    </dgm:pt>
    <dgm:pt modelId="{3ABBE75D-8C76-41A4-AC97-4D190A233052}" type="parTrans" cxnId="{1E140536-9425-4144-B502-33ABC95F9DB7}">
      <dgm:prSet/>
      <dgm:spPr/>
      <dgm:t>
        <a:bodyPr/>
        <a:lstStyle/>
        <a:p>
          <a:endParaRPr lang="en-US"/>
        </a:p>
      </dgm:t>
    </dgm:pt>
    <dgm:pt modelId="{72849C1C-6A4E-4C1E-8B95-2BA92337B553}" type="sibTrans" cxnId="{1E140536-9425-4144-B502-33ABC95F9DB7}">
      <dgm:prSet/>
      <dgm:spPr/>
      <dgm:t>
        <a:bodyPr/>
        <a:lstStyle/>
        <a:p>
          <a:endParaRPr lang="en-US"/>
        </a:p>
      </dgm:t>
    </dgm:pt>
    <dgm:pt modelId="{05083FEC-B1CC-4D99-9CF7-F24C3AB10F4F}">
      <dgm:prSet/>
      <dgm:spPr/>
      <dgm:t>
        <a:bodyPr/>
        <a:lstStyle/>
        <a:p>
          <a:r>
            <a:rPr lang="en-US" dirty="0">
              <a:hlinkClick xmlns:r="http://schemas.openxmlformats.org/officeDocument/2006/relationships" r:id="rId2"/>
            </a:rPr>
            <a:t>https://docs.microsoft.com/en-us/azure/azure-monitor/app/export-power-bi</a:t>
          </a:r>
          <a:r>
            <a:rPr lang="en-US" dirty="0"/>
            <a:t> </a:t>
          </a:r>
        </a:p>
      </dgm:t>
    </dgm:pt>
    <dgm:pt modelId="{F839443E-41B2-4C8A-95C4-EAEEA6FD0BE4}" type="parTrans" cxnId="{614C0E5F-F50D-45CE-B262-9D170D9E634F}">
      <dgm:prSet/>
      <dgm:spPr/>
      <dgm:t>
        <a:bodyPr/>
        <a:lstStyle/>
        <a:p>
          <a:endParaRPr lang="en-US"/>
        </a:p>
      </dgm:t>
    </dgm:pt>
    <dgm:pt modelId="{9734E580-90C7-4D94-9A42-01FAA85FBFC8}" type="sibTrans" cxnId="{614C0E5F-F50D-45CE-B262-9D170D9E634F}">
      <dgm:prSet/>
      <dgm:spPr/>
      <dgm:t>
        <a:bodyPr/>
        <a:lstStyle/>
        <a:p>
          <a:endParaRPr lang="en-US"/>
        </a:p>
      </dgm:t>
    </dgm:pt>
    <dgm:pt modelId="{691413FF-8502-40BC-8724-2B55768EA4A6}">
      <dgm:prSet/>
      <dgm:spPr/>
      <dgm:t>
        <a:bodyPr/>
        <a:lstStyle/>
        <a:p>
          <a:r>
            <a:rPr lang="en-US" dirty="0"/>
            <a:t>Use Azure Data </a:t>
          </a:r>
          <a:r>
            <a:rPr lang="en-US" dirty="0" err="1"/>
            <a:t>Studie</a:t>
          </a:r>
          <a:r>
            <a:rPr lang="en-US" dirty="0"/>
            <a:t> (</a:t>
          </a:r>
          <a:r>
            <a:rPr lang="en-US" strike="noStrike" dirty="0" err="1"/>
            <a:t>Jupyter</a:t>
          </a:r>
          <a:r>
            <a:rPr lang="en-US" strike="noStrike" dirty="0"/>
            <a:t> note</a:t>
          </a:r>
          <a:r>
            <a:rPr lang="en-US" dirty="0"/>
            <a:t>books)</a:t>
          </a:r>
        </a:p>
      </dgm:t>
    </dgm:pt>
    <dgm:pt modelId="{ADB09686-DE39-499D-AA22-A866FD8F6198}" type="parTrans" cxnId="{447BA2F7-E203-44B1-9CD0-92A4F7A4F403}">
      <dgm:prSet/>
      <dgm:spPr/>
      <dgm:t>
        <a:bodyPr/>
        <a:lstStyle/>
        <a:p>
          <a:endParaRPr lang="en-US"/>
        </a:p>
      </dgm:t>
    </dgm:pt>
    <dgm:pt modelId="{8B39EC94-4555-466C-A704-926F863C2BAE}" type="sibTrans" cxnId="{447BA2F7-E203-44B1-9CD0-92A4F7A4F403}">
      <dgm:prSet/>
      <dgm:spPr/>
      <dgm:t>
        <a:bodyPr/>
        <a:lstStyle/>
        <a:p>
          <a:endParaRPr lang="en-US"/>
        </a:p>
      </dgm:t>
    </dgm:pt>
    <dgm:pt modelId="{EA4693A6-500B-4B9D-9AAA-06E49DEA54E9}">
      <dgm:prSet/>
      <dgm:spPr/>
      <dgm:t>
        <a:bodyPr/>
        <a:lstStyle/>
        <a:p>
          <a:r>
            <a:rPr lang="da-DK" dirty="0">
              <a:hlinkClick xmlns:r="http://schemas.openxmlformats.org/officeDocument/2006/relationships" r:id="rId3"/>
            </a:rPr>
            <a:t>https://docs.microsoft.com/en-us/azure/data-explorer/kqlmagic</a:t>
          </a:r>
          <a:endParaRPr lang="en-US" dirty="0"/>
        </a:p>
      </dgm:t>
    </dgm:pt>
    <dgm:pt modelId="{5C099682-B4DA-452E-B160-82FDB35D3C02}" type="parTrans" cxnId="{66EBAE07-998D-4496-9465-D66839CDF3D7}">
      <dgm:prSet/>
      <dgm:spPr/>
      <dgm:t>
        <a:bodyPr/>
        <a:lstStyle/>
        <a:p>
          <a:endParaRPr lang="en-US"/>
        </a:p>
      </dgm:t>
    </dgm:pt>
    <dgm:pt modelId="{6F4A753A-96C3-4A5D-9353-7EEA5BC08464}" type="sibTrans" cxnId="{66EBAE07-998D-4496-9465-D66839CDF3D7}">
      <dgm:prSet/>
      <dgm:spPr/>
      <dgm:t>
        <a:bodyPr/>
        <a:lstStyle/>
        <a:p>
          <a:endParaRPr lang="en-US"/>
        </a:p>
      </dgm:t>
    </dgm:pt>
    <dgm:pt modelId="{27314FB1-280F-4933-9067-92D9439EA917}" type="pres">
      <dgm:prSet presAssocID="{42164F93-2BAC-421B-A066-2692153EFCA4}" presName="root" presStyleCnt="0">
        <dgm:presLayoutVars>
          <dgm:dir/>
          <dgm:resizeHandles val="exact"/>
        </dgm:presLayoutVars>
      </dgm:prSet>
      <dgm:spPr/>
    </dgm:pt>
    <dgm:pt modelId="{C7449B7A-3003-4C82-9DAA-799438659E26}" type="pres">
      <dgm:prSet presAssocID="{55FB2A70-90D9-4897-867D-DD9C2D8131D7}" presName="compNode" presStyleCnt="0"/>
      <dgm:spPr/>
    </dgm:pt>
    <dgm:pt modelId="{CB44A9C2-E0EE-4500-8D1A-D1A036CEC4B7}" type="pres">
      <dgm:prSet presAssocID="{55FB2A70-90D9-4897-867D-DD9C2D8131D7}" presName="bgRect" presStyleLbl="bgShp" presStyleIdx="0" presStyleCnt="3"/>
      <dgm:spPr/>
    </dgm:pt>
    <dgm:pt modelId="{F53CC079-E858-4654-894B-6FF3BC5EE00F}" type="pres">
      <dgm:prSet presAssocID="{55FB2A70-90D9-4897-867D-DD9C2D8131D7}" presName="iconRect" presStyleLbl="node1" presStyleIdx="0" presStyleCnt="3"/>
      <dgm:spPr>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dgm:spPr>
      <dgm:extLst>
        <a:ext uri="{E40237B7-FDA0-4F09-8148-C483321AD2D9}">
          <dgm14:cNvPr xmlns:dgm14="http://schemas.microsoft.com/office/drawing/2010/diagram" id="0" name="" descr="Laptop"/>
        </a:ext>
      </dgm:extLst>
    </dgm:pt>
    <dgm:pt modelId="{B884AEE2-25AC-4BDD-B324-62AE09D3EF0A}" type="pres">
      <dgm:prSet presAssocID="{55FB2A70-90D9-4897-867D-DD9C2D8131D7}" presName="spaceRect" presStyleCnt="0"/>
      <dgm:spPr/>
    </dgm:pt>
    <dgm:pt modelId="{A480EE4E-1BCD-42C2-A5FC-0D6214E78731}" type="pres">
      <dgm:prSet presAssocID="{55FB2A70-90D9-4897-867D-DD9C2D8131D7}" presName="parTx" presStyleLbl="revTx" presStyleIdx="0" presStyleCnt="6">
        <dgm:presLayoutVars>
          <dgm:chMax val="0"/>
          <dgm:chPref val="0"/>
        </dgm:presLayoutVars>
      </dgm:prSet>
      <dgm:spPr/>
    </dgm:pt>
    <dgm:pt modelId="{3D11D5CA-691A-486C-A620-A15EF5FAC224}" type="pres">
      <dgm:prSet presAssocID="{55FB2A70-90D9-4897-867D-DD9C2D8131D7}" presName="desTx" presStyleLbl="revTx" presStyleIdx="1" presStyleCnt="6">
        <dgm:presLayoutVars/>
      </dgm:prSet>
      <dgm:spPr/>
    </dgm:pt>
    <dgm:pt modelId="{8C1D9D60-8E46-4A76-93C7-BC5059E478FA}" type="pres">
      <dgm:prSet presAssocID="{A7B5AC60-50D5-4EF8-BEEB-800F10C14980}" presName="sibTrans" presStyleCnt="0"/>
      <dgm:spPr/>
    </dgm:pt>
    <dgm:pt modelId="{29F6C556-9650-4C5D-AEFB-1CBF46363E4D}" type="pres">
      <dgm:prSet presAssocID="{E7B8DCFE-0F39-43B0-A91D-0D142CF8F908}" presName="compNode" presStyleCnt="0"/>
      <dgm:spPr/>
    </dgm:pt>
    <dgm:pt modelId="{7D66BDFF-20DE-4BE1-93C3-2B063786D864}" type="pres">
      <dgm:prSet presAssocID="{E7B8DCFE-0F39-43B0-A91D-0D142CF8F908}" presName="bgRect" presStyleLbl="bgShp" presStyleIdx="1" presStyleCnt="3"/>
      <dgm:spPr/>
    </dgm:pt>
    <dgm:pt modelId="{1B588ADA-6416-495F-8501-5FB14A3F9A1F}" type="pres">
      <dgm:prSet presAssocID="{E7B8DCFE-0F39-43B0-A91D-0D142CF8F908}" presName="iconRect" presStyleLbl="node1" presStyleIdx="1" presStyleCnt="3"/>
      <dgm:spPr>
        <a:blipFill>
          <a:blip xmlns:r="http://schemas.openxmlformats.org/officeDocument/2006/relationships" r:embed="rId6">
            <a:extLst>
              <a:ext uri="{96DAC541-7B7A-43D3-8B79-37D633B846F1}">
                <asvg:svgBlip xmlns:asvg="http://schemas.microsoft.com/office/drawing/2016/SVG/main" r:embed="rId7"/>
              </a:ext>
            </a:extLst>
          </a:blip>
          <a:srcRect/>
          <a:stretch>
            <a:fillRect/>
          </a:stretch>
        </a:blipFill>
        <a:ln>
          <a:noFill/>
        </a:ln>
      </dgm:spPr>
      <dgm:extLst>
        <a:ext uri="{E40237B7-FDA0-4F09-8148-C483321AD2D9}">
          <dgm14:cNvPr xmlns:dgm14="http://schemas.microsoft.com/office/drawing/2010/diagram" id="0" name="" descr="Bar chart"/>
        </a:ext>
      </dgm:extLst>
    </dgm:pt>
    <dgm:pt modelId="{8FBC33C8-5032-48B7-AD41-4A646293BC0E}" type="pres">
      <dgm:prSet presAssocID="{E7B8DCFE-0F39-43B0-A91D-0D142CF8F908}" presName="spaceRect" presStyleCnt="0"/>
      <dgm:spPr/>
    </dgm:pt>
    <dgm:pt modelId="{0162A75B-A956-4FD1-AD59-EE534A5476C2}" type="pres">
      <dgm:prSet presAssocID="{E7B8DCFE-0F39-43B0-A91D-0D142CF8F908}" presName="parTx" presStyleLbl="revTx" presStyleIdx="2" presStyleCnt="6">
        <dgm:presLayoutVars>
          <dgm:chMax val="0"/>
          <dgm:chPref val="0"/>
        </dgm:presLayoutVars>
      </dgm:prSet>
      <dgm:spPr/>
    </dgm:pt>
    <dgm:pt modelId="{264B944E-41C2-4CA3-BC89-FE35DEFC5CE6}" type="pres">
      <dgm:prSet presAssocID="{E7B8DCFE-0F39-43B0-A91D-0D142CF8F908}" presName="desTx" presStyleLbl="revTx" presStyleIdx="3" presStyleCnt="6">
        <dgm:presLayoutVars/>
      </dgm:prSet>
      <dgm:spPr/>
    </dgm:pt>
    <dgm:pt modelId="{2BE9D025-DC7D-4F10-B522-3EDF3438A32D}" type="pres">
      <dgm:prSet presAssocID="{72849C1C-6A4E-4C1E-8B95-2BA92337B553}" presName="sibTrans" presStyleCnt="0"/>
      <dgm:spPr/>
    </dgm:pt>
    <dgm:pt modelId="{DBF6A183-5102-47A2-AB13-D7DB49D5DE65}" type="pres">
      <dgm:prSet presAssocID="{691413FF-8502-40BC-8724-2B55768EA4A6}" presName="compNode" presStyleCnt="0"/>
      <dgm:spPr/>
    </dgm:pt>
    <dgm:pt modelId="{C44B997E-4A71-4648-970D-38266E6749A0}" type="pres">
      <dgm:prSet presAssocID="{691413FF-8502-40BC-8724-2B55768EA4A6}" presName="bgRect" presStyleLbl="bgShp" presStyleIdx="2" presStyleCnt="3"/>
      <dgm:spPr/>
    </dgm:pt>
    <dgm:pt modelId="{664EDF4F-B5C3-4198-9322-4CC92EB68D64}" type="pres">
      <dgm:prSet presAssocID="{691413FF-8502-40BC-8724-2B55768EA4A6}" presName="iconRect" presStyleLbl="node1" presStyleIdx="2" presStyleCnt="3"/>
      <dgm:spPr>
        <a:blipFill>
          <a:blip xmlns:r="http://schemas.openxmlformats.org/officeDocument/2006/relationships"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a:blipFill>
        <a:ln>
          <a:noFill/>
        </a:ln>
      </dgm:spPr>
      <dgm:extLst>
        <a:ext uri="{E40237B7-FDA0-4F09-8148-C483321AD2D9}">
          <dgm14:cNvPr xmlns:dgm14="http://schemas.microsoft.com/office/drawing/2010/diagram" id="0" name="" descr="Cloud"/>
        </a:ext>
      </dgm:extLst>
    </dgm:pt>
    <dgm:pt modelId="{7F5F4D54-171A-4341-8DD8-F142B43C77F5}" type="pres">
      <dgm:prSet presAssocID="{691413FF-8502-40BC-8724-2B55768EA4A6}" presName="spaceRect" presStyleCnt="0"/>
      <dgm:spPr/>
    </dgm:pt>
    <dgm:pt modelId="{9741FAB2-3347-4494-A74B-E6E00F0F472D}" type="pres">
      <dgm:prSet presAssocID="{691413FF-8502-40BC-8724-2B55768EA4A6}" presName="parTx" presStyleLbl="revTx" presStyleIdx="4" presStyleCnt="6">
        <dgm:presLayoutVars>
          <dgm:chMax val="0"/>
          <dgm:chPref val="0"/>
        </dgm:presLayoutVars>
      </dgm:prSet>
      <dgm:spPr/>
    </dgm:pt>
    <dgm:pt modelId="{280013C4-D6C4-4424-BF75-36B9ED364719}" type="pres">
      <dgm:prSet presAssocID="{691413FF-8502-40BC-8724-2B55768EA4A6}" presName="desTx" presStyleLbl="revTx" presStyleIdx="5" presStyleCnt="6">
        <dgm:presLayoutVars/>
      </dgm:prSet>
      <dgm:spPr/>
    </dgm:pt>
  </dgm:ptLst>
  <dgm:cxnLst>
    <dgm:cxn modelId="{66EBAE07-998D-4496-9465-D66839CDF3D7}" srcId="{691413FF-8502-40BC-8724-2B55768EA4A6}" destId="{EA4693A6-500B-4B9D-9AAA-06E49DEA54E9}" srcOrd="0" destOrd="0" parTransId="{5C099682-B4DA-452E-B160-82FDB35D3C02}" sibTransId="{6F4A753A-96C3-4A5D-9353-7EEA5BC08464}"/>
    <dgm:cxn modelId="{1E140536-9425-4144-B502-33ABC95F9DB7}" srcId="{42164F93-2BAC-421B-A066-2692153EFCA4}" destId="{E7B8DCFE-0F39-43B0-A91D-0D142CF8F908}" srcOrd="1" destOrd="0" parTransId="{3ABBE75D-8C76-41A4-AC97-4D190A233052}" sibTransId="{72849C1C-6A4E-4C1E-8B95-2BA92337B553}"/>
    <dgm:cxn modelId="{94D9A837-EEA4-40D8-8F25-11D89C42288D}" type="presOf" srcId="{E7B8DCFE-0F39-43B0-A91D-0D142CF8F908}" destId="{0162A75B-A956-4FD1-AD59-EE534A5476C2}" srcOrd="0" destOrd="0" presId="urn:microsoft.com/office/officeart/2018/2/layout/IconVerticalSolidList"/>
    <dgm:cxn modelId="{A41FB83D-C6E2-4F89-8930-A927918D4F20}" srcId="{42164F93-2BAC-421B-A066-2692153EFCA4}" destId="{55FB2A70-90D9-4897-867D-DD9C2D8131D7}" srcOrd="0" destOrd="0" parTransId="{D9D98190-1971-42C9-9CAE-094AF615A4AB}" sibTransId="{A7B5AC60-50D5-4EF8-BEEB-800F10C14980}"/>
    <dgm:cxn modelId="{614C0E5F-F50D-45CE-B262-9D170D9E634F}" srcId="{E7B8DCFE-0F39-43B0-A91D-0D142CF8F908}" destId="{05083FEC-B1CC-4D99-9CF7-F24C3AB10F4F}" srcOrd="0" destOrd="0" parTransId="{F839443E-41B2-4C8A-95C4-EAEEA6FD0BE4}" sibTransId="{9734E580-90C7-4D94-9A42-01FAA85FBFC8}"/>
    <dgm:cxn modelId="{D479C054-43B4-43CB-85B0-F94C79BAC9B5}" type="presOf" srcId="{42164F93-2BAC-421B-A066-2692153EFCA4}" destId="{27314FB1-280F-4933-9067-92D9439EA917}" srcOrd="0" destOrd="0" presId="urn:microsoft.com/office/officeart/2018/2/layout/IconVerticalSolidList"/>
    <dgm:cxn modelId="{7257E17C-F3FD-4AEF-9B90-69FF9C9385AD}" type="presOf" srcId="{691413FF-8502-40BC-8724-2B55768EA4A6}" destId="{9741FAB2-3347-4494-A74B-E6E00F0F472D}" srcOrd="0" destOrd="0" presId="urn:microsoft.com/office/officeart/2018/2/layout/IconVerticalSolidList"/>
    <dgm:cxn modelId="{2A6C83A3-DC2A-4862-8A81-7D16040958D7}" srcId="{55FB2A70-90D9-4897-867D-DD9C2D8131D7}" destId="{40C0B450-EED3-4994-BA02-F5616A2F1CAA}" srcOrd="0" destOrd="0" parTransId="{B3BC284C-C905-43D5-97F3-6456186802BA}" sibTransId="{A9D65555-E63A-43AC-A12F-757E786BC240}"/>
    <dgm:cxn modelId="{BBAFB5B6-D98B-4030-9726-8064EBDD4045}" type="presOf" srcId="{05083FEC-B1CC-4D99-9CF7-F24C3AB10F4F}" destId="{264B944E-41C2-4CA3-BC89-FE35DEFC5CE6}" srcOrd="0" destOrd="0" presId="urn:microsoft.com/office/officeart/2018/2/layout/IconVerticalSolidList"/>
    <dgm:cxn modelId="{BDF129B8-D477-43C1-91A3-61E57825DCEC}" type="presOf" srcId="{EA4693A6-500B-4B9D-9AAA-06E49DEA54E9}" destId="{280013C4-D6C4-4424-BF75-36B9ED364719}" srcOrd="0" destOrd="0" presId="urn:microsoft.com/office/officeart/2018/2/layout/IconVerticalSolidList"/>
    <dgm:cxn modelId="{29075EBB-7CA0-45C4-8BEB-72EEEAFEC8AA}" type="presOf" srcId="{55FB2A70-90D9-4897-867D-DD9C2D8131D7}" destId="{A480EE4E-1BCD-42C2-A5FC-0D6214E78731}" srcOrd="0" destOrd="0" presId="urn:microsoft.com/office/officeart/2018/2/layout/IconVerticalSolidList"/>
    <dgm:cxn modelId="{E0E71FD1-541B-46E0-BECE-108660DDC8C8}" type="presOf" srcId="{40C0B450-EED3-4994-BA02-F5616A2F1CAA}" destId="{3D11D5CA-691A-486C-A620-A15EF5FAC224}" srcOrd="0" destOrd="0" presId="urn:microsoft.com/office/officeart/2018/2/layout/IconVerticalSolidList"/>
    <dgm:cxn modelId="{447BA2F7-E203-44B1-9CD0-92A4F7A4F403}" srcId="{42164F93-2BAC-421B-A066-2692153EFCA4}" destId="{691413FF-8502-40BC-8724-2B55768EA4A6}" srcOrd="2" destOrd="0" parTransId="{ADB09686-DE39-499D-AA22-A866FD8F6198}" sibTransId="{8B39EC94-4555-466C-A704-926F863C2BAE}"/>
    <dgm:cxn modelId="{9ED941CA-B9D0-4585-B505-0B9946769B80}" type="presParOf" srcId="{27314FB1-280F-4933-9067-92D9439EA917}" destId="{C7449B7A-3003-4C82-9DAA-799438659E26}" srcOrd="0" destOrd="0" presId="urn:microsoft.com/office/officeart/2018/2/layout/IconVerticalSolidList"/>
    <dgm:cxn modelId="{8EFA9502-CB68-4978-A645-9521EF4BA7F4}" type="presParOf" srcId="{C7449B7A-3003-4C82-9DAA-799438659E26}" destId="{CB44A9C2-E0EE-4500-8D1A-D1A036CEC4B7}" srcOrd="0" destOrd="0" presId="urn:microsoft.com/office/officeart/2018/2/layout/IconVerticalSolidList"/>
    <dgm:cxn modelId="{F279E4E7-757A-46D2-8A2E-6BEB7C736181}" type="presParOf" srcId="{C7449B7A-3003-4C82-9DAA-799438659E26}" destId="{F53CC079-E858-4654-894B-6FF3BC5EE00F}" srcOrd="1" destOrd="0" presId="urn:microsoft.com/office/officeart/2018/2/layout/IconVerticalSolidList"/>
    <dgm:cxn modelId="{9E27BA39-89E7-4BCE-9221-EB3457E62555}" type="presParOf" srcId="{C7449B7A-3003-4C82-9DAA-799438659E26}" destId="{B884AEE2-25AC-4BDD-B324-62AE09D3EF0A}" srcOrd="2" destOrd="0" presId="urn:microsoft.com/office/officeart/2018/2/layout/IconVerticalSolidList"/>
    <dgm:cxn modelId="{40F88CA4-3122-416A-8F9A-8F110891FE0B}" type="presParOf" srcId="{C7449B7A-3003-4C82-9DAA-799438659E26}" destId="{A480EE4E-1BCD-42C2-A5FC-0D6214E78731}" srcOrd="3" destOrd="0" presId="urn:microsoft.com/office/officeart/2018/2/layout/IconVerticalSolidList"/>
    <dgm:cxn modelId="{9BFF7F5D-C943-4279-9EF2-4947749876C1}" type="presParOf" srcId="{C7449B7A-3003-4C82-9DAA-799438659E26}" destId="{3D11D5CA-691A-486C-A620-A15EF5FAC224}" srcOrd="4" destOrd="0" presId="urn:microsoft.com/office/officeart/2018/2/layout/IconVerticalSolidList"/>
    <dgm:cxn modelId="{F8CA0315-E077-43E9-B6FF-E25E0CF5568A}" type="presParOf" srcId="{27314FB1-280F-4933-9067-92D9439EA917}" destId="{8C1D9D60-8E46-4A76-93C7-BC5059E478FA}" srcOrd="1" destOrd="0" presId="urn:microsoft.com/office/officeart/2018/2/layout/IconVerticalSolidList"/>
    <dgm:cxn modelId="{FD22601E-4AD6-40F2-B955-10BA0DED83D3}" type="presParOf" srcId="{27314FB1-280F-4933-9067-92D9439EA917}" destId="{29F6C556-9650-4C5D-AEFB-1CBF46363E4D}" srcOrd="2" destOrd="0" presId="urn:microsoft.com/office/officeart/2018/2/layout/IconVerticalSolidList"/>
    <dgm:cxn modelId="{1F835FB3-DF64-4978-A7FE-C5B806248358}" type="presParOf" srcId="{29F6C556-9650-4C5D-AEFB-1CBF46363E4D}" destId="{7D66BDFF-20DE-4BE1-93C3-2B063786D864}" srcOrd="0" destOrd="0" presId="urn:microsoft.com/office/officeart/2018/2/layout/IconVerticalSolidList"/>
    <dgm:cxn modelId="{7BE68D6A-77DA-4306-95BF-716A75E75D6E}" type="presParOf" srcId="{29F6C556-9650-4C5D-AEFB-1CBF46363E4D}" destId="{1B588ADA-6416-495F-8501-5FB14A3F9A1F}" srcOrd="1" destOrd="0" presId="urn:microsoft.com/office/officeart/2018/2/layout/IconVerticalSolidList"/>
    <dgm:cxn modelId="{4CB529EB-A6B9-41BA-9BD2-F22DD2B589B1}" type="presParOf" srcId="{29F6C556-9650-4C5D-AEFB-1CBF46363E4D}" destId="{8FBC33C8-5032-48B7-AD41-4A646293BC0E}" srcOrd="2" destOrd="0" presId="urn:microsoft.com/office/officeart/2018/2/layout/IconVerticalSolidList"/>
    <dgm:cxn modelId="{51D21D7B-3F0D-4DE0-9E3B-B9A822D403A9}" type="presParOf" srcId="{29F6C556-9650-4C5D-AEFB-1CBF46363E4D}" destId="{0162A75B-A956-4FD1-AD59-EE534A5476C2}" srcOrd="3" destOrd="0" presId="urn:microsoft.com/office/officeart/2018/2/layout/IconVerticalSolidList"/>
    <dgm:cxn modelId="{F355D946-F3CD-487A-AF84-EAF47FB7AD54}" type="presParOf" srcId="{29F6C556-9650-4C5D-AEFB-1CBF46363E4D}" destId="{264B944E-41C2-4CA3-BC89-FE35DEFC5CE6}" srcOrd="4" destOrd="0" presId="urn:microsoft.com/office/officeart/2018/2/layout/IconVerticalSolidList"/>
    <dgm:cxn modelId="{7290C8F5-07D6-4E8F-987F-80111A43DA3C}" type="presParOf" srcId="{27314FB1-280F-4933-9067-92D9439EA917}" destId="{2BE9D025-DC7D-4F10-B522-3EDF3438A32D}" srcOrd="3" destOrd="0" presId="urn:microsoft.com/office/officeart/2018/2/layout/IconVerticalSolidList"/>
    <dgm:cxn modelId="{4A374D90-8ECD-4300-A827-7CE4137D6AA8}" type="presParOf" srcId="{27314FB1-280F-4933-9067-92D9439EA917}" destId="{DBF6A183-5102-47A2-AB13-D7DB49D5DE65}" srcOrd="4" destOrd="0" presId="urn:microsoft.com/office/officeart/2018/2/layout/IconVerticalSolidList"/>
    <dgm:cxn modelId="{1E3B85AF-253E-45A0-9DE0-77FDB0D474B6}" type="presParOf" srcId="{DBF6A183-5102-47A2-AB13-D7DB49D5DE65}" destId="{C44B997E-4A71-4648-970D-38266E6749A0}" srcOrd="0" destOrd="0" presId="urn:microsoft.com/office/officeart/2018/2/layout/IconVerticalSolidList"/>
    <dgm:cxn modelId="{CFB87F08-BE64-4589-B4AD-A12929CA4BDC}" type="presParOf" srcId="{DBF6A183-5102-47A2-AB13-D7DB49D5DE65}" destId="{664EDF4F-B5C3-4198-9322-4CC92EB68D64}" srcOrd="1" destOrd="0" presId="urn:microsoft.com/office/officeart/2018/2/layout/IconVerticalSolidList"/>
    <dgm:cxn modelId="{90FFAD8C-021C-4403-9172-1CF621027677}" type="presParOf" srcId="{DBF6A183-5102-47A2-AB13-D7DB49D5DE65}" destId="{7F5F4D54-171A-4341-8DD8-F142B43C77F5}" srcOrd="2" destOrd="0" presId="urn:microsoft.com/office/officeart/2018/2/layout/IconVerticalSolidList"/>
    <dgm:cxn modelId="{B2BBF83F-476F-403E-9B57-57CF9A58084F}" type="presParOf" srcId="{DBF6A183-5102-47A2-AB13-D7DB49D5DE65}" destId="{9741FAB2-3347-4494-A74B-E6E00F0F472D}" srcOrd="3" destOrd="0" presId="urn:microsoft.com/office/officeart/2018/2/layout/IconVerticalSolidList"/>
    <dgm:cxn modelId="{1A00FC07-0CEC-4887-B6E6-C2276906415E}" type="presParOf" srcId="{DBF6A183-5102-47A2-AB13-D7DB49D5DE65}" destId="{280013C4-D6C4-4424-BF75-36B9ED364719}" srcOrd="4"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D7D2771-D837-4755-9A8F-821E0AA7F138}" type="doc">
      <dgm:prSet loTypeId="urn:microsoft.com/office/officeart/2017/3/layout/DropPinTimeline" loCatId="process" qsTypeId="urn:microsoft.com/office/officeart/2005/8/quickstyle/simple1" qsCatId="simple" csTypeId="urn:microsoft.com/office/officeart/2005/8/colors/colorful1" csCatId="colorful" phldr="1"/>
      <dgm:spPr/>
      <dgm:t>
        <a:bodyPr/>
        <a:lstStyle/>
        <a:p>
          <a:endParaRPr lang="en-US"/>
        </a:p>
      </dgm:t>
    </dgm:pt>
    <dgm:pt modelId="{87D3434D-800C-4F50-82BF-4D851F6CA216}">
      <dgm:prSet/>
      <dgm:spPr/>
      <dgm:t>
        <a:bodyPr/>
        <a:lstStyle/>
        <a:p>
          <a:pPr>
            <a:defRPr b="1"/>
          </a:pPr>
          <a:r>
            <a:rPr lang="en-US"/>
            <a:t>2019 release wave 2</a:t>
          </a:r>
        </a:p>
      </dgm:t>
    </dgm:pt>
    <dgm:pt modelId="{89BC84C5-3832-442E-BD87-2CC2753CBACB}" type="parTrans" cxnId="{06F40297-7570-4314-8F34-6135668B1B77}">
      <dgm:prSet/>
      <dgm:spPr/>
      <dgm:t>
        <a:bodyPr/>
        <a:lstStyle/>
        <a:p>
          <a:endParaRPr lang="en-US"/>
        </a:p>
      </dgm:t>
    </dgm:pt>
    <dgm:pt modelId="{D1C78260-3FD5-4568-9D9F-5502A758314F}" type="sibTrans" cxnId="{06F40297-7570-4314-8F34-6135668B1B77}">
      <dgm:prSet/>
      <dgm:spPr/>
      <dgm:t>
        <a:bodyPr/>
        <a:lstStyle/>
        <a:p>
          <a:endParaRPr lang="en-US"/>
        </a:p>
      </dgm:t>
    </dgm:pt>
    <dgm:pt modelId="{D96101FD-C4EB-4DD8-8ECC-69D7A029A77E}">
      <dgm:prSet/>
      <dgm:spPr/>
      <dgm:t>
        <a:bodyPr/>
        <a:lstStyle/>
        <a:p>
          <a:r>
            <a:rPr lang="en-US"/>
            <a:t>Long Running SQL queries</a:t>
          </a:r>
        </a:p>
      </dgm:t>
    </dgm:pt>
    <dgm:pt modelId="{9F648845-45FE-49D1-B242-503EC2E31D8C}" type="parTrans" cxnId="{C45A1A38-6D79-49DF-B19E-A63C979FDEE4}">
      <dgm:prSet/>
      <dgm:spPr/>
      <dgm:t>
        <a:bodyPr/>
        <a:lstStyle/>
        <a:p>
          <a:endParaRPr lang="en-US"/>
        </a:p>
      </dgm:t>
    </dgm:pt>
    <dgm:pt modelId="{72E485EB-33CC-4BD2-87D5-F38108FA88F9}" type="sibTrans" cxnId="{C45A1A38-6D79-49DF-B19E-A63C979FDEE4}">
      <dgm:prSet/>
      <dgm:spPr/>
      <dgm:t>
        <a:bodyPr/>
        <a:lstStyle/>
        <a:p>
          <a:endParaRPr lang="en-US"/>
        </a:p>
      </dgm:t>
    </dgm:pt>
    <dgm:pt modelId="{D9278B9F-1A5B-4520-987E-30336990F1B2}">
      <dgm:prSet/>
      <dgm:spPr/>
      <dgm:t>
        <a:bodyPr/>
        <a:lstStyle/>
        <a:p>
          <a:r>
            <a:rPr lang="en-US"/>
            <a:t>Authorization</a:t>
          </a:r>
        </a:p>
      </dgm:t>
    </dgm:pt>
    <dgm:pt modelId="{D03BC007-2F8A-4608-A85C-28C6EDBFCDE5}" type="parTrans" cxnId="{E362FAE6-B3D6-4EED-8122-E1BE687A1637}">
      <dgm:prSet/>
      <dgm:spPr/>
      <dgm:t>
        <a:bodyPr/>
        <a:lstStyle/>
        <a:p>
          <a:endParaRPr lang="en-US"/>
        </a:p>
      </dgm:t>
    </dgm:pt>
    <dgm:pt modelId="{70BF8038-B6CB-47F8-9AA7-4F7E94FBDD47}" type="sibTrans" cxnId="{E362FAE6-B3D6-4EED-8122-E1BE687A1637}">
      <dgm:prSet/>
      <dgm:spPr/>
      <dgm:t>
        <a:bodyPr/>
        <a:lstStyle/>
        <a:p>
          <a:endParaRPr lang="en-US"/>
        </a:p>
      </dgm:t>
    </dgm:pt>
    <dgm:pt modelId="{54C45EB6-378C-471E-A13F-AD49EE002D17}">
      <dgm:prSet/>
      <dgm:spPr/>
      <dgm:t>
        <a:bodyPr/>
        <a:lstStyle/>
        <a:p>
          <a:pPr>
            <a:defRPr b="1"/>
          </a:pPr>
          <a:r>
            <a:rPr lang="en-US"/>
            <a:t>2020 release wave 1</a:t>
          </a:r>
        </a:p>
      </dgm:t>
    </dgm:pt>
    <dgm:pt modelId="{65341169-2CF5-4C1F-92D0-8C85AAEB78DB}" type="parTrans" cxnId="{6BC39D70-8C40-4CD3-9655-E734D52AFD12}">
      <dgm:prSet/>
      <dgm:spPr/>
      <dgm:t>
        <a:bodyPr/>
        <a:lstStyle/>
        <a:p>
          <a:endParaRPr lang="en-US"/>
        </a:p>
      </dgm:t>
    </dgm:pt>
    <dgm:pt modelId="{2E2299A1-428F-40EB-85D5-F20C40220562}" type="sibTrans" cxnId="{6BC39D70-8C40-4CD3-9655-E734D52AFD12}">
      <dgm:prSet/>
      <dgm:spPr/>
      <dgm:t>
        <a:bodyPr/>
        <a:lstStyle/>
        <a:p>
          <a:endParaRPr lang="en-US"/>
        </a:p>
      </dgm:t>
    </dgm:pt>
    <dgm:pt modelId="{B64DF267-6624-4980-89FC-E15BF9C49D91}">
      <dgm:prSet/>
      <dgm:spPr/>
      <dgm:t>
        <a:bodyPr/>
        <a:lstStyle/>
        <a:p>
          <a:r>
            <a:rPr lang="en-US" dirty="0"/>
            <a:t>Report execution</a:t>
          </a:r>
        </a:p>
      </dgm:t>
    </dgm:pt>
    <dgm:pt modelId="{F10AC7B5-40CF-4031-B52A-8AF9111F65CE}" type="parTrans" cxnId="{4C6D0FC9-918A-4A02-A869-F7E44D15EB3A}">
      <dgm:prSet/>
      <dgm:spPr/>
      <dgm:t>
        <a:bodyPr/>
        <a:lstStyle/>
        <a:p>
          <a:endParaRPr lang="en-US"/>
        </a:p>
      </dgm:t>
    </dgm:pt>
    <dgm:pt modelId="{B2273E14-77E1-4F57-8D0B-32B4D1BAE5F1}" type="sibTrans" cxnId="{4C6D0FC9-918A-4A02-A869-F7E44D15EB3A}">
      <dgm:prSet/>
      <dgm:spPr/>
      <dgm:t>
        <a:bodyPr/>
        <a:lstStyle/>
        <a:p>
          <a:endParaRPr lang="en-US"/>
        </a:p>
      </dgm:t>
    </dgm:pt>
    <dgm:pt modelId="{F806E750-C3CB-4920-9FC0-0E01D69A6DCA}">
      <dgm:prSet/>
      <dgm:spPr/>
      <dgm:t>
        <a:bodyPr/>
        <a:lstStyle/>
        <a:p>
          <a:r>
            <a:rPr lang="en-US"/>
            <a:t>Web service calls</a:t>
          </a:r>
        </a:p>
      </dgm:t>
    </dgm:pt>
    <dgm:pt modelId="{3B6BA323-2560-4792-8B48-B9D340A5DDA3}" type="parTrans" cxnId="{9462EE92-14C1-4588-9D40-82BD0DDD8D42}">
      <dgm:prSet/>
      <dgm:spPr/>
      <dgm:t>
        <a:bodyPr/>
        <a:lstStyle/>
        <a:p>
          <a:endParaRPr lang="en-US"/>
        </a:p>
      </dgm:t>
    </dgm:pt>
    <dgm:pt modelId="{C669066D-EA44-456A-A871-7EDBBF7011DE}" type="sibTrans" cxnId="{9462EE92-14C1-4588-9D40-82BD0DDD8D42}">
      <dgm:prSet/>
      <dgm:spPr/>
      <dgm:t>
        <a:bodyPr/>
        <a:lstStyle/>
        <a:p>
          <a:endParaRPr lang="en-US"/>
        </a:p>
      </dgm:t>
    </dgm:pt>
    <dgm:pt modelId="{9235B674-2F58-4EC3-86C4-17D21BEEA284}">
      <dgm:prSet/>
      <dgm:spPr/>
      <dgm:t>
        <a:bodyPr/>
        <a:lstStyle/>
        <a:p>
          <a:r>
            <a:rPr lang="en-US"/>
            <a:t>Cancelled operations</a:t>
          </a:r>
        </a:p>
      </dgm:t>
    </dgm:pt>
    <dgm:pt modelId="{D1DA2F50-5AB5-4BDC-97C1-96B1E6D2D652}" type="parTrans" cxnId="{E73040A0-38D9-416F-8B37-2C7489348AB9}">
      <dgm:prSet/>
      <dgm:spPr/>
      <dgm:t>
        <a:bodyPr/>
        <a:lstStyle/>
        <a:p>
          <a:endParaRPr lang="en-US"/>
        </a:p>
      </dgm:t>
    </dgm:pt>
    <dgm:pt modelId="{6C80E9C3-1D78-4213-BD89-4FE2921CF85B}" type="sibTrans" cxnId="{E73040A0-38D9-416F-8B37-2C7489348AB9}">
      <dgm:prSet/>
      <dgm:spPr/>
      <dgm:t>
        <a:bodyPr/>
        <a:lstStyle/>
        <a:p>
          <a:endParaRPr lang="en-US"/>
        </a:p>
      </dgm:t>
    </dgm:pt>
    <dgm:pt modelId="{ED9E0E55-A1E4-4F1E-9642-85FF838BFFB1}">
      <dgm:prSet/>
      <dgm:spPr/>
      <dgm:t>
        <a:bodyPr/>
        <a:lstStyle/>
        <a:p>
          <a:r>
            <a:rPr lang="en-US"/>
            <a:t>Update errors</a:t>
          </a:r>
        </a:p>
      </dgm:t>
    </dgm:pt>
    <dgm:pt modelId="{F9A20ED6-36F6-4256-8196-973F0C813265}" type="parTrans" cxnId="{4B89066E-49C7-47E1-BC2B-654D1767447F}">
      <dgm:prSet/>
      <dgm:spPr/>
      <dgm:t>
        <a:bodyPr/>
        <a:lstStyle/>
        <a:p>
          <a:endParaRPr lang="en-US"/>
        </a:p>
      </dgm:t>
    </dgm:pt>
    <dgm:pt modelId="{D24D1806-5C0D-4977-9307-A19F0DFA84F4}" type="sibTrans" cxnId="{4B89066E-49C7-47E1-BC2B-654D1767447F}">
      <dgm:prSet/>
      <dgm:spPr/>
      <dgm:t>
        <a:bodyPr/>
        <a:lstStyle/>
        <a:p>
          <a:endParaRPr lang="en-US"/>
        </a:p>
      </dgm:t>
    </dgm:pt>
    <dgm:pt modelId="{0AE0999E-ECCD-4051-B19F-A0BF1F97F154}">
      <dgm:prSet/>
      <dgm:spPr/>
      <dgm:t>
        <a:bodyPr/>
        <a:lstStyle/>
        <a:p>
          <a:r>
            <a:rPr lang="en-US" i="0"/>
            <a:t>Company lifecycle events</a:t>
          </a:r>
        </a:p>
      </dgm:t>
    </dgm:pt>
    <dgm:pt modelId="{9007AD93-0F84-447C-B66D-D46D6D1FB16E}" type="parTrans" cxnId="{173F9BFF-CC3E-485A-9616-7BB3CB6C45DC}">
      <dgm:prSet/>
      <dgm:spPr/>
      <dgm:t>
        <a:bodyPr/>
        <a:lstStyle/>
        <a:p>
          <a:endParaRPr lang="en-US"/>
        </a:p>
      </dgm:t>
    </dgm:pt>
    <dgm:pt modelId="{CADA4390-358C-4C79-9876-221A3BEB2DC9}" type="sibTrans" cxnId="{173F9BFF-CC3E-485A-9616-7BB3CB6C45DC}">
      <dgm:prSet/>
      <dgm:spPr/>
      <dgm:t>
        <a:bodyPr/>
        <a:lstStyle/>
        <a:p>
          <a:endParaRPr lang="en-US"/>
        </a:p>
      </dgm:t>
    </dgm:pt>
    <dgm:pt modelId="{719188B0-DCBC-41AE-A9BF-B95635EA68DC}">
      <dgm:prSet/>
      <dgm:spPr/>
      <dgm:t>
        <a:bodyPr/>
        <a:lstStyle/>
        <a:p>
          <a:r>
            <a:rPr lang="en-US" i="0"/>
            <a:t>Database lock timeouts</a:t>
          </a:r>
        </a:p>
      </dgm:t>
    </dgm:pt>
    <dgm:pt modelId="{DC986FDC-C2A4-4BE1-99F9-45B2E8323726}" type="parTrans" cxnId="{C308745F-007A-413B-94DF-D722E185A884}">
      <dgm:prSet/>
      <dgm:spPr/>
      <dgm:t>
        <a:bodyPr/>
        <a:lstStyle/>
        <a:p>
          <a:endParaRPr lang="en-US"/>
        </a:p>
      </dgm:t>
    </dgm:pt>
    <dgm:pt modelId="{7757E43E-1D83-4286-BD22-06CD8145D113}" type="sibTrans" cxnId="{C308745F-007A-413B-94DF-D722E185A884}">
      <dgm:prSet/>
      <dgm:spPr/>
      <dgm:t>
        <a:bodyPr/>
        <a:lstStyle/>
        <a:p>
          <a:endParaRPr lang="en-US"/>
        </a:p>
      </dgm:t>
    </dgm:pt>
    <dgm:pt modelId="{391619C4-60FA-4BF8-BA07-0FAB53D75962}">
      <dgm:prSet/>
      <dgm:spPr/>
      <dgm:t>
        <a:bodyPr/>
        <a:lstStyle/>
        <a:p>
          <a:r>
            <a:rPr lang="en-US" i="0"/>
            <a:t>Extension lifecycle events</a:t>
          </a:r>
        </a:p>
      </dgm:t>
    </dgm:pt>
    <dgm:pt modelId="{E0C93871-9AB6-4A73-ABB7-2F2BCA1374E6}" type="parTrans" cxnId="{21110133-9863-485E-89C1-9A67FC041B9E}">
      <dgm:prSet/>
      <dgm:spPr/>
      <dgm:t>
        <a:bodyPr/>
        <a:lstStyle/>
        <a:p>
          <a:endParaRPr lang="en-US"/>
        </a:p>
      </dgm:t>
    </dgm:pt>
    <dgm:pt modelId="{7FE09B59-5C81-490E-8BFC-64453E97B341}" type="sibTrans" cxnId="{21110133-9863-485E-89C1-9A67FC041B9E}">
      <dgm:prSet/>
      <dgm:spPr/>
      <dgm:t>
        <a:bodyPr/>
        <a:lstStyle/>
        <a:p>
          <a:endParaRPr lang="en-US"/>
        </a:p>
      </dgm:t>
    </dgm:pt>
    <dgm:pt modelId="{4AEFCF82-831E-457E-8908-C3C1D6209382}">
      <dgm:prSet/>
      <dgm:spPr/>
      <dgm:t>
        <a:bodyPr/>
        <a:lstStyle/>
        <a:p>
          <a:r>
            <a:rPr lang="en-US" i="0" dirty="0"/>
            <a:t>Client telemetry (page views)</a:t>
          </a:r>
        </a:p>
      </dgm:t>
    </dgm:pt>
    <dgm:pt modelId="{691A15E4-9D51-415D-8B47-844746430D98}" type="parTrans" cxnId="{BB72AC10-98B0-4DD6-B1B2-0D6B89494993}">
      <dgm:prSet/>
      <dgm:spPr/>
      <dgm:t>
        <a:bodyPr/>
        <a:lstStyle/>
        <a:p>
          <a:endParaRPr lang="en-US"/>
        </a:p>
      </dgm:t>
    </dgm:pt>
    <dgm:pt modelId="{35F7B15E-54BA-45F4-AD25-A7B1D8D7BD93}" type="sibTrans" cxnId="{BB72AC10-98B0-4DD6-B1B2-0D6B89494993}">
      <dgm:prSet/>
      <dgm:spPr/>
      <dgm:t>
        <a:bodyPr/>
        <a:lstStyle/>
        <a:p>
          <a:endParaRPr lang="en-US"/>
        </a:p>
      </dgm:t>
    </dgm:pt>
    <dgm:pt modelId="{BCF3A6D2-863F-41D8-9CA7-618100906AD5}">
      <dgm:prSet/>
      <dgm:spPr/>
      <dgm:t>
        <a:bodyPr/>
        <a:lstStyle/>
        <a:p>
          <a:r>
            <a:rPr lang="en-US" i="0"/>
            <a:t>AL support (</a:t>
          </a:r>
          <a:r>
            <a:rPr lang="en-US" i="0" err="1"/>
            <a:t>Session.LogMessage</a:t>
          </a:r>
          <a:r>
            <a:rPr lang="en-US" i="0"/>
            <a:t>)</a:t>
          </a:r>
        </a:p>
      </dgm:t>
    </dgm:pt>
    <dgm:pt modelId="{8C87A494-F2AE-40AB-A2DD-1E079D4014EC}" type="parTrans" cxnId="{1D04FA46-D6F7-43A0-9E37-9CA4E778D207}">
      <dgm:prSet/>
      <dgm:spPr/>
      <dgm:t>
        <a:bodyPr/>
        <a:lstStyle/>
        <a:p>
          <a:endParaRPr lang="en-US"/>
        </a:p>
      </dgm:t>
    </dgm:pt>
    <dgm:pt modelId="{9B363DB5-0FD9-421A-853E-86E7F395802A}" type="sibTrans" cxnId="{1D04FA46-D6F7-43A0-9E37-9CA4E778D207}">
      <dgm:prSet/>
      <dgm:spPr/>
      <dgm:t>
        <a:bodyPr/>
        <a:lstStyle/>
        <a:p>
          <a:endParaRPr lang="en-US"/>
        </a:p>
      </dgm:t>
    </dgm:pt>
    <dgm:pt modelId="{BA737320-5EE6-4C01-9F70-58A8D6121CD2}">
      <dgm:prSet/>
      <dgm:spPr/>
      <dgm:t>
        <a:bodyPr/>
        <a:lstStyle/>
        <a:p>
          <a:pPr>
            <a:defRPr b="1"/>
          </a:pPr>
          <a:r>
            <a:rPr lang="en-US"/>
            <a:t>2020 release wave 2</a:t>
          </a:r>
        </a:p>
      </dgm:t>
    </dgm:pt>
    <dgm:pt modelId="{266D5B6E-283D-4C3D-936C-40ECB07F6B45}" type="parTrans" cxnId="{1ACEF3CD-2C28-4C40-88B2-89871C1B20ED}">
      <dgm:prSet/>
      <dgm:spPr/>
      <dgm:t>
        <a:bodyPr/>
        <a:lstStyle/>
        <a:p>
          <a:endParaRPr lang="en-US"/>
        </a:p>
      </dgm:t>
    </dgm:pt>
    <dgm:pt modelId="{20A2E307-1DF3-4D42-AB6F-BE9657D64A25}" type="sibTrans" cxnId="{1ACEF3CD-2C28-4C40-88B2-89871C1B20ED}">
      <dgm:prSet/>
      <dgm:spPr/>
      <dgm:t>
        <a:bodyPr/>
        <a:lstStyle/>
        <a:p>
          <a:endParaRPr lang="en-US"/>
        </a:p>
      </dgm:t>
    </dgm:pt>
    <dgm:pt modelId="{0FD86AE1-BFCB-4B06-9C07-6EC88F97455C}">
      <dgm:prSet/>
      <dgm:spPr/>
      <dgm:t>
        <a:bodyPr/>
        <a:lstStyle/>
        <a:p>
          <a:r>
            <a:rPr lang="en-US" i="0" kern="1200"/>
            <a:t>Outgoing web service calls</a:t>
          </a:r>
        </a:p>
      </dgm:t>
    </dgm:pt>
    <dgm:pt modelId="{7553FEE4-DF2B-4D2B-A201-8FB7671BFB1F}" type="parTrans" cxnId="{4A5CFDB7-8075-4292-B281-426E2DAFABFD}">
      <dgm:prSet/>
      <dgm:spPr/>
      <dgm:t>
        <a:bodyPr/>
        <a:lstStyle/>
        <a:p>
          <a:endParaRPr lang="en-US"/>
        </a:p>
      </dgm:t>
    </dgm:pt>
    <dgm:pt modelId="{E4F7E9CB-6BF7-442A-B55D-A6098CE6D7C6}" type="sibTrans" cxnId="{4A5CFDB7-8075-4292-B281-426E2DAFABFD}">
      <dgm:prSet/>
      <dgm:spPr/>
      <dgm:t>
        <a:bodyPr/>
        <a:lstStyle/>
        <a:p>
          <a:endParaRPr lang="en-US"/>
        </a:p>
      </dgm:t>
    </dgm:pt>
    <dgm:pt modelId="{78B4AFDF-E2E5-446B-BA9F-27B8F0E07338}">
      <dgm:prSet/>
      <dgm:spPr/>
      <dgm:t>
        <a:bodyPr/>
        <a:lstStyle/>
        <a:p>
          <a:r>
            <a:rPr lang="en-US" i="0" kern="1200"/>
            <a:t>ISV telemetry pipeline</a:t>
          </a:r>
        </a:p>
      </dgm:t>
    </dgm:pt>
    <dgm:pt modelId="{667A63A7-58C5-4713-A0B6-47AC16D27991}" type="parTrans" cxnId="{E9695569-D049-4296-ABAE-2C55FFB80963}">
      <dgm:prSet/>
      <dgm:spPr/>
      <dgm:t>
        <a:bodyPr/>
        <a:lstStyle/>
        <a:p>
          <a:endParaRPr lang="en-US"/>
        </a:p>
      </dgm:t>
    </dgm:pt>
    <dgm:pt modelId="{039DA00B-0A0A-45B9-B908-31CA72221E65}" type="sibTrans" cxnId="{E9695569-D049-4296-ABAE-2C55FFB80963}">
      <dgm:prSet/>
      <dgm:spPr/>
      <dgm:t>
        <a:bodyPr/>
        <a:lstStyle/>
        <a:p>
          <a:endParaRPr lang="en-US"/>
        </a:p>
      </dgm:t>
    </dgm:pt>
    <dgm:pt modelId="{3E4148BB-CA05-4A58-B6FC-193281056604}">
      <dgm:prSet/>
      <dgm:spPr/>
      <dgm:t>
        <a:bodyPr/>
        <a:lstStyle/>
        <a:p>
          <a:r>
            <a:rPr lang="en-US" i="0" kern="1200" dirty="0"/>
            <a:t>ISV </a:t>
          </a:r>
          <a:r>
            <a:rPr lang="en-US" i="0" kern="1200" dirty="0">
              <a:latin typeface="Segoe UI"/>
              <a:ea typeface="+mn-ea"/>
              <a:cs typeface="+mn-cs"/>
            </a:rPr>
            <a:t>key vault</a:t>
          </a:r>
        </a:p>
        <a:p>
          <a:r>
            <a:rPr lang="en-US" i="0" kern="1200" dirty="0">
              <a:latin typeface="Segoe UI"/>
              <a:ea typeface="+mn-ea"/>
              <a:cs typeface="+mn-cs"/>
            </a:rPr>
            <a:t>Long Running AL execution</a:t>
          </a:r>
        </a:p>
      </dgm:t>
    </dgm:pt>
    <dgm:pt modelId="{8A84EEC3-FB51-44DB-A300-0FB6705A80EC}" type="parTrans" cxnId="{F0FDCAFD-1ECF-4069-978E-BFC020051F7E}">
      <dgm:prSet/>
      <dgm:spPr/>
      <dgm:t>
        <a:bodyPr/>
        <a:lstStyle/>
        <a:p>
          <a:endParaRPr lang="en-US"/>
        </a:p>
      </dgm:t>
    </dgm:pt>
    <dgm:pt modelId="{B1D051C9-8A14-42F1-92EE-F5A34BCA04DC}" type="sibTrans" cxnId="{F0FDCAFD-1ECF-4069-978E-BFC020051F7E}">
      <dgm:prSet/>
      <dgm:spPr/>
      <dgm:t>
        <a:bodyPr/>
        <a:lstStyle/>
        <a:p>
          <a:endParaRPr lang="en-US"/>
        </a:p>
      </dgm:t>
    </dgm:pt>
    <dgm:pt modelId="{777ECB10-3F43-4120-8C91-0EBA60088C9B}">
      <dgm:prSet/>
      <dgm:spPr/>
      <dgm:t>
        <a:bodyPr/>
        <a:lstStyle/>
        <a:p>
          <a:r>
            <a:rPr lang="da-DK" i="0" kern="1200" dirty="0">
              <a:latin typeface="Segoe UI"/>
              <a:ea typeface="+mn-ea"/>
              <a:cs typeface="+mn-cs"/>
            </a:rPr>
            <a:t>Extension lifecycle (ISV)</a:t>
          </a:r>
          <a:endParaRPr lang="en-US" i="0" kern="1200" dirty="0">
            <a:latin typeface="Segoe UI"/>
            <a:ea typeface="+mn-ea"/>
            <a:cs typeface="+mn-cs"/>
          </a:endParaRPr>
        </a:p>
      </dgm:t>
    </dgm:pt>
    <dgm:pt modelId="{7CDBC318-FC6F-4030-82E1-853E616BA7D4}" type="parTrans" cxnId="{46F7E172-64D5-49D7-BAFD-8DCF78AA0BB2}">
      <dgm:prSet/>
      <dgm:spPr/>
      <dgm:t>
        <a:bodyPr/>
        <a:lstStyle/>
        <a:p>
          <a:endParaRPr lang="en-US"/>
        </a:p>
      </dgm:t>
    </dgm:pt>
    <dgm:pt modelId="{649B818F-B139-4E31-A83B-F34FF4B776DD}" type="sibTrans" cxnId="{46F7E172-64D5-49D7-BAFD-8DCF78AA0BB2}">
      <dgm:prSet/>
      <dgm:spPr/>
      <dgm:t>
        <a:bodyPr/>
        <a:lstStyle/>
        <a:p>
          <a:endParaRPr lang="en-US"/>
        </a:p>
      </dgm:t>
    </dgm:pt>
    <dgm:pt modelId="{BD148083-AC95-415A-9E8B-D0E2A4F343CE}">
      <dgm:prSet/>
      <dgm:spPr/>
      <dgm:t>
        <a:bodyPr/>
        <a:lstStyle/>
        <a:p>
          <a:r>
            <a:rPr lang="da-DK" i="0" kern="1200" dirty="0">
              <a:latin typeface="Segoe UI"/>
              <a:ea typeface="+mn-ea"/>
              <a:cs typeface="+mn-cs"/>
            </a:rPr>
            <a:t>AL sensitive field</a:t>
          </a:r>
        </a:p>
      </dgm:t>
    </dgm:pt>
    <dgm:pt modelId="{606CFC95-B757-4144-B743-387394BBC2D1}" type="parTrans" cxnId="{049EAD00-5480-402E-A46A-FAD7FF5E6339}">
      <dgm:prSet/>
      <dgm:spPr/>
      <dgm:t>
        <a:bodyPr/>
        <a:lstStyle/>
        <a:p>
          <a:endParaRPr lang="da-DK"/>
        </a:p>
      </dgm:t>
    </dgm:pt>
    <dgm:pt modelId="{F6E01E71-4AF4-43FD-A83C-4F670591A4E1}" type="sibTrans" cxnId="{049EAD00-5480-402E-A46A-FAD7FF5E6339}">
      <dgm:prSet/>
      <dgm:spPr/>
      <dgm:t>
        <a:bodyPr/>
        <a:lstStyle/>
        <a:p>
          <a:endParaRPr lang="da-DK"/>
        </a:p>
      </dgm:t>
    </dgm:pt>
    <dgm:pt modelId="{21972FFC-3C1B-4AC0-AB37-B41868294670}">
      <dgm:prSet/>
      <dgm:spPr/>
      <dgm:t>
        <a:bodyPr/>
        <a:lstStyle/>
        <a:p>
          <a:r>
            <a:rPr lang="da-DK" i="0" kern="1200" dirty="0">
              <a:latin typeface="Segoe UI"/>
              <a:ea typeface="+mn-ea"/>
              <a:cs typeface="+mn-cs"/>
            </a:rPr>
            <a:t>Retention policy</a:t>
          </a:r>
        </a:p>
      </dgm:t>
    </dgm:pt>
    <dgm:pt modelId="{602DE7EE-3278-4BC4-BABC-374A05790E81}" type="parTrans" cxnId="{7A3E3E49-6D96-4B79-96C4-77C048CEA3B2}">
      <dgm:prSet/>
      <dgm:spPr/>
      <dgm:t>
        <a:bodyPr/>
        <a:lstStyle/>
        <a:p>
          <a:endParaRPr lang="da-DK"/>
        </a:p>
      </dgm:t>
    </dgm:pt>
    <dgm:pt modelId="{582F87A6-EAA1-47F6-98A7-B0521F654774}" type="sibTrans" cxnId="{7A3E3E49-6D96-4B79-96C4-77C048CEA3B2}">
      <dgm:prSet/>
      <dgm:spPr/>
      <dgm:t>
        <a:bodyPr/>
        <a:lstStyle/>
        <a:p>
          <a:endParaRPr lang="da-DK"/>
        </a:p>
      </dgm:t>
    </dgm:pt>
    <dgm:pt modelId="{87EF9E1A-4437-4B2B-9D0D-C51AF5860AA8}">
      <dgm:prSet/>
      <dgm:spPr/>
      <dgm:t>
        <a:bodyPr/>
        <a:lstStyle/>
        <a:p>
          <a:r>
            <a:rPr lang="da-DK" i="0" kern="1200" dirty="0">
              <a:latin typeface="Segoe UI"/>
              <a:ea typeface="+mn-ea"/>
              <a:cs typeface="+mn-cs"/>
            </a:rPr>
            <a:t>Performance toolkit</a:t>
          </a:r>
        </a:p>
        <a:p>
          <a:r>
            <a:rPr lang="da-DK" i="0" kern="1200" dirty="0">
              <a:latin typeface="Segoe UI"/>
              <a:ea typeface="+mn-ea"/>
              <a:cs typeface="+mn-cs"/>
            </a:rPr>
            <a:t>Email module</a:t>
          </a:r>
        </a:p>
        <a:p>
          <a:r>
            <a:rPr lang="da-DK" i="0" kern="1200" dirty="0">
              <a:latin typeface="Segoe UI"/>
              <a:ea typeface="+mn-ea"/>
              <a:cs typeface="+mn-cs"/>
            </a:rPr>
            <a:t>Job Queue</a:t>
          </a:r>
        </a:p>
        <a:p>
          <a:r>
            <a:rPr lang="da-DK" i="0" kern="1200" dirty="0">
              <a:latin typeface="Segoe UI"/>
              <a:ea typeface="+mn-ea"/>
              <a:cs typeface="+mn-cs"/>
            </a:rPr>
            <a:t>Configuration packages</a:t>
          </a:r>
        </a:p>
        <a:p>
          <a:r>
            <a:rPr lang="da-DK" i="0" kern="1200" dirty="0">
              <a:latin typeface="Segoe UI"/>
              <a:ea typeface="+mn-ea"/>
              <a:cs typeface="+mn-cs"/>
            </a:rPr>
            <a:t>Permission lifecycle</a:t>
          </a:r>
        </a:p>
        <a:p>
          <a:r>
            <a:rPr lang="da-DK" i="0" kern="1200" dirty="0">
              <a:latin typeface="Segoe UI"/>
              <a:ea typeface="+mn-ea"/>
              <a:cs typeface="+mn-cs"/>
            </a:rPr>
            <a:t>CU3: Posting</a:t>
          </a:r>
        </a:p>
        <a:p>
          <a:r>
            <a:rPr lang="da-DK" i="0" kern="1200" dirty="0">
              <a:latin typeface="Segoe UI"/>
              <a:ea typeface="+mn-ea"/>
              <a:cs typeface="+mn-cs"/>
            </a:rPr>
            <a:t>CU3: web service key authentication</a:t>
          </a:r>
        </a:p>
        <a:p>
          <a:r>
            <a:rPr lang="da-DK" i="0" kern="1200" dirty="0">
              <a:latin typeface="Segoe UI"/>
              <a:ea typeface="+mn-ea"/>
              <a:cs typeface="+mn-cs"/>
            </a:rPr>
            <a:t>CU3: basic authentication</a:t>
          </a:r>
        </a:p>
      </dgm:t>
    </dgm:pt>
    <dgm:pt modelId="{8F8DEDC7-E1AC-45DC-B35A-27A3DAED897A}" type="parTrans" cxnId="{4669BAE6-B4C1-4269-86F5-F98D4BD6EDE0}">
      <dgm:prSet/>
      <dgm:spPr/>
      <dgm:t>
        <a:bodyPr/>
        <a:lstStyle/>
        <a:p>
          <a:endParaRPr lang="da-DK"/>
        </a:p>
      </dgm:t>
    </dgm:pt>
    <dgm:pt modelId="{934DF0D8-5786-4C4F-8E5F-3C15F83D6DA8}" type="sibTrans" cxnId="{4669BAE6-B4C1-4269-86F5-F98D4BD6EDE0}">
      <dgm:prSet/>
      <dgm:spPr/>
      <dgm:t>
        <a:bodyPr/>
        <a:lstStyle/>
        <a:p>
          <a:endParaRPr lang="da-DK"/>
        </a:p>
      </dgm:t>
    </dgm:pt>
    <dgm:pt modelId="{19554AF8-7AEC-4830-922C-985C217FD0B8}">
      <dgm:prSet/>
      <dgm:spPr/>
      <dgm:t>
        <a:bodyPr/>
        <a:lstStyle/>
        <a:p>
          <a:r>
            <a:rPr lang="da-DK" i="0" kern="1200" dirty="0">
              <a:latin typeface="Segoe UI"/>
              <a:ea typeface="+mn-ea"/>
              <a:cs typeface="+mn-cs"/>
            </a:rPr>
            <a:t>CU3: reporting engine added to reporting signal</a:t>
          </a:r>
          <a:endParaRPr lang="da-DK" i="1" kern="1200" dirty="0"/>
        </a:p>
      </dgm:t>
    </dgm:pt>
    <dgm:pt modelId="{4C6EBC06-6FA0-4CAF-8A6C-3045F57868F7}" type="parTrans" cxnId="{C8576E88-AE03-4634-B74F-AC61974CEA85}">
      <dgm:prSet/>
      <dgm:spPr/>
      <dgm:t>
        <a:bodyPr/>
        <a:lstStyle/>
        <a:p>
          <a:endParaRPr lang="da-DK"/>
        </a:p>
      </dgm:t>
    </dgm:pt>
    <dgm:pt modelId="{575470DC-F1C7-4534-91B0-0938E2F9728F}" type="sibTrans" cxnId="{C8576E88-AE03-4634-B74F-AC61974CEA85}">
      <dgm:prSet/>
      <dgm:spPr/>
      <dgm:t>
        <a:bodyPr/>
        <a:lstStyle/>
        <a:p>
          <a:endParaRPr lang="da-DK"/>
        </a:p>
      </dgm:t>
    </dgm:pt>
    <dgm:pt modelId="{89CA6E45-9B1A-4FAB-B6A4-30AB8A4F6B31}" type="pres">
      <dgm:prSet presAssocID="{2D7D2771-D837-4755-9A8F-821E0AA7F138}" presName="root" presStyleCnt="0">
        <dgm:presLayoutVars>
          <dgm:chMax/>
          <dgm:chPref/>
          <dgm:animLvl val="lvl"/>
        </dgm:presLayoutVars>
      </dgm:prSet>
      <dgm:spPr/>
    </dgm:pt>
    <dgm:pt modelId="{756266FF-E935-4964-9222-6545AC211796}" type="pres">
      <dgm:prSet presAssocID="{2D7D2771-D837-4755-9A8F-821E0AA7F138}" presName="divider" presStyleLbl="fgAcc1" presStyleIdx="0" presStyleCnt="4"/>
      <dgm:spPr>
        <a:solidFill>
          <a:schemeClr val="lt1">
            <a:alpha val="90000"/>
            <a:hueOff val="0"/>
            <a:satOff val="0"/>
            <a:lumOff val="0"/>
            <a:alphaOff val="0"/>
          </a:schemeClr>
        </a:solidFill>
        <a:ln w="19050" cap="flat" cmpd="sng" algn="ctr">
          <a:solidFill>
            <a:schemeClr val="accent2">
              <a:hueOff val="0"/>
              <a:satOff val="0"/>
              <a:lumOff val="0"/>
              <a:alphaOff val="0"/>
            </a:schemeClr>
          </a:solidFill>
          <a:prstDash val="solid"/>
          <a:miter lim="800000"/>
          <a:tailEnd type="triangle" w="lg" len="lg"/>
        </a:ln>
        <a:effectLst/>
      </dgm:spPr>
    </dgm:pt>
    <dgm:pt modelId="{5F4B8A84-8FFD-4D49-B5B0-4BAE2D50E791}" type="pres">
      <dgm:prSet presAssocID="{2D7D2771-D837-4755-9A8F-821E0AA7F138}" presName="nodes" presStyleCnt="0">
        <dgm:presLayoutVars>
          <dgm:chMax/>
          <dgm:chPref/>
          <dgm:animLvl val="lvl"/>
        </dgm:presLayoutVars>
      </dgm:prSet>
      <dgm:spPr/>
    </dgm:pt>
    <dgm:pt modelId="{3AD78313-D670-4DF2-B095-25486D7507CD}" type="pres">
      <dgm:prSet presAssocID="{87D3434D-800C-4F50-82BF-4D851F6CA216}" presName="composite" presStyleCnt="0"/>
      <dgm:spPr/>
    </dgm:pt>
    <dgm:pt modelId="{A9C4FD06-EBD1-4346-950E-CA31B718EA3C}" type="pres">
      <dgm:prSet presAssocID="{87D3434D-800C-4F50-82BF-4D851F6CA216}" presName="ConnectorPoint" presStyleLbl="lnNode1" presStyleIdx="0" presStyleCnt="3"/>
      <dgm:spPr>
        <a:solidFill>
          <a:schemeClr val="accent2">
            <a:hueOff val="0"/>
            <a:satOff val="0"/>
            <a:lumOff val="0"/>
            <a:alphaOff val="0"/>
          </a:schemeClr>
        </a:solidFill>
        <a:ln w="6350" cap="flat" cmpd="sng" algn="ctr">
          <a:solidFill>
            <a:schemeClr val="lt1">
              <a:hueOff val="0"/>
              <a:satOff val="0"/>
              <a:lumOff val="0"/>
              <a:alphaOff val="0"/>
            </a:schemeClr>
          </a:solidFill>
          <a:prstDash val="solid"/>
          <a:miter lim="800000"/>
        </a:ln>
        <a:effectLst/>
      </dgm:spPr>
    </dgm:pt>
    <dgm:pt modelId="{2D54C8CB-2BE4-412F-8B40-9598BFF05F5E}" type="pres">
      <dgm:prSet presAssocID="{87D3434D-800C-4F50-82BF-4D851F6CA216}" presName="DropPinPlaceHolder" presStyleCnt="0"/>
      <dgm:spPr/>
    </dgm:pt>
    <dgm:pt modelId="{163F0690-E649-454C-A16F-0BE7EA349575}" type="pres">
      <dgm:prSet presAssocID="{87D3434D-800C-4F50-82BF-4D851F6CA216}" presName="DropPin" presStyleLbl="alignNode1" presStyleIdx="0" presStyleCnt="3"/>
      <dgm:spPr/>
    </dgm:pt>
    <dgm:pt modelId="{F0852BCE-9588-49D5-AEE9-8C178F5BFE0C}" type="pres">
      <dgm:prSet presAssocID="{87D3434D-800C-4F50-82BF-4D851F6CA216}" presName="Ellipse" presStyleLbl="fgAcc1" presStyleIdx="1" presStyleCnt="4"/>
      <dgm:spPr>
        <a:solidFill>
          <a:schemeClr val="lt1">
            <a:alpha val="90000"/>
            <a:hueOff val="0"/>
            <a:satOff val="0"/>
            <a:lumOff val="0"/>
            <a:alphaOff val="0"/>
          </a:schemeClr>
        </a:solidFill>
        <a:ln w="12700" cap="flat" cmpd="sng" algn="ctr">
          <a:noFill/>
          <a:prstDash val="solid"/>
          <a:miter lim="800000"/>
        </a:ln>
        <a:effectLst/>
      </dgm:spPr>
    </dgm:pt>
    <dgm:pt modelId="{C6015AFE-2DBC-4284-A9D2-2AEB6A79A91F}" type="pres">
      <dgm:prSet presAssocID="{87D3434D-800C-4F50-82BF-4D851F6CA216}" presName="L2TextContainer" presStyleLbl="revTx" presStyleIdx="0" presStyleCnt="6">
        <dgm:presLayoutVars>
          <dgm:bulletEnabled val="1"/>
        </dgm:presLayoutVars>
      </dgm:prSet>
      <dgm:spPr/>
    </dgm:pt>
    <dgm:pt modelId="{F1E7152E-C28F-4200-8F0B-240DBD42997B}" type="pres">
      <dgm:prSet presAssocID="{87D3434D-800C-4F50-82BF-4D851F6CA216}" presName="L1TextContainer" presStyleLbl="revTx" presStyleIdx="1" presStyleCnt="6">
        <dgm:presLayoutVars>
          <dgm:chMax val="1"/>
          <dgm:chPref val="1"/>
          <dgm:bulletEnabled val="1"/>
        </dgm:presLayoutVars>
      </dgm:prSet>
      <dgm:spPr/>
    </dgm:pt>
    <dgm:pt modelId="{339D4476-DB24-4506-9272-614F89ABCD14}" type="pres">
      <dgm:prSet presAssocID="{87D3434D-800C-4F50-82BF-4D851F6CA216}" presName="ConnectLine" presStyleLbl="sibTrans1D1" presStyleIdx="0" presStyleCnt="3"/>
      <dgm:spPr>
        <a:noFill/>
        <a:ln w="12700" cap="flat" cmpd="sng" algn="ctr">
          <a:solidFill>
            <a:schemeClr val="accent2">
              <a:hueOff val="0"/>
              <a:satOff val="0"/>
              <a:lumOff val="0"/>
              <a:alphaOff val="0"/>
            </a:schemeClr>
          </a:solidFill>
          <a:prstDash val="dash"/>
          <a:miter lim="800000"/>
        </a:ln>
        <a:effectLst/>
      </dgm:spPr>
    </dgm:pt>
    <dgm:pt modelId="{7C5FAF60-1A06-485D-888D-08A2F103E708}" type="pres">
      <dgm:prSet presAssocID="{87D3434D-800C-4F50-82BF-4D851F6CA216}" presName="EmptyPlaceHolder" presStyleCnt="0"/>
      <dgm:spPr/>
    </dgm:pt>
    <dgm:pt modelId="{7147A7CB-0240-4D5A-8794-DB171AB83E3B}" type="pres">
      <dgm:prSet presAssocID="{D1C78260-3FD5-4568-9D9F-5502A758314F}" presName="spaceBetweenRectangles" presStyleCnt="0"/>
      <dgm:spPr/>
    </dgm:pt>
    <dgm:pt modelId="{2A126146-9155-41E0-B66B-736F4E792D1E}" type="pres">
      <dgm:prSet presAssocID="{54C45EB6-378C-471E-A13F-AD49EE002D17}" presName="composite" presStyleCnt="0"/>
      <dgm:spPr/>
    </dgm:pt>
    <dgm:pt modelId="{46A71B4A-A019-43DD-973B-697DB13F9944}" type="pres">
      <dgm:prSet presAssocID="{54C45EB6-378C-471E-A13F-AD49EE002D17}" presName="ConnectorPoint" presStyleLbl="lnNode1" presStyleIdx="1" presStyleCnt="3"/>
      <dgm:spPr>
        <a:solidFill>
          <a:schemeClr val="accent3">
            <a:hueOff val="0"/>
            <a:satOff val="0"/>
            <a:lumOff val="0"/>
            <a:alphaOff val="0"/>
          </a:schemeClr>
        </a:solidFill>
        <a:ln w="6350" cap="flat" cmpd="sng" algn="ctr">
          <a:solidFill>
            <a:schemeClr val="lt1">
              <a:hueOff val="0"/>
              <a:satOff val="0"/>
              <a:lumOff val="0"/>
              <a:alphaOff val="0"/>
            </a:schemeClr>
          </a:solidFill>
          <a:prstDash val="solid"/>
          <a:miter lim="800000"/>
        </a:ln>
        <a:effectLst/>
      </dgm:spPr>
    </dgm:pt>
    <dgm:pt modelId="{99B5052A-E816-4A14-986C-D963984E9770}" type="pres">
      <dgm:prSet presAssocID="{54C45EB6-378C-471E-A13F-AD49EE002D17}" presName="DropPinPlaceHolder" presStyleCnt="0"/>
      <dgm:spPr/>
    </dgm:pt>
    <dgm:pt modelId="{6E9E90EE-69AA-4715-A9B9-AFC85D16141E}" type="pres">
      <dgm:prSet presAssocID="{54C45EB6-378C-471E-A13F-AD49EE002D17}" presName="DropPin" presStyleLbl="alignNode1" presStyleIdx="1" presStyleCnt="3"/>
      <dgm:spPr/>
    </dgm:pt>
    <dgm:pt modelId="{0F7F8C93-AB51-4A3B-B90A-D7A1F7E3F154}" type="pres">
      <dgm:prSet presAssocID="{54C45EB6-378C-471E-A13F-AD49EE002D17}" presName="Ellipse" presStyleLbl="fgAcc1" presStyleIdx="2" presStyleCnt="4"/>
      <dgm:spPr>
        <a:solidFill>
          <a:schemeClr val="lt1">
            <a:alpha val="90000"/>
            <a:hueOff val="0"/>
            <a:satOff val="0"/>
            <a:lumOff val="0"/>
            <a:alphaOff val="0"/>
          </a:schemeClr>
        </a:solidFill>
        <a:ln w="12700" cap="flat" cmpd="sng" algn="ctr">
          <a:noFill/>
          <a:prstDash val="solid"/>
          <a:miter lim="800000"/>
        </a:ln>
        <a:effectLst/>
      </dgm:spPr>
    </dgm:pt>
    <dgm:pt modelId="{A61C7E39-6BB1-4C82-B542-E341966F9095}" type="pres">
      <dgm:prSet presAssocID="{54C45EB6-378C-471E-A13F-AD49EE002D17}" presName="L2TextContainer" presStyleLbl="revTx" presStyleIdx="2" presStyleCnt="6">
        <dgm:presLayoutVars>
          <dgm:bulletEnabled val="1"/>
        </dgm:presLayoutVars>
      </dgm:prSet>
      <dgm:spPr/>
    </dgm:pt>
    <dgm:pt modelId="{3609DDF9-32FF-4269-9441-1F54330A82EA}" type="pres">
      <dgm:prSet presAssocID="{54C45EB6-378C-471E-A13F-AD49EE002D17}" presName="L1TextContainer" presStyleLbl="revTx" presStyleIdx="3" presStyleCnt="6">
        <dgm:presLayoutVars>
          <dgm:chMax val="1"/>
          <dgm:chPref val="1"/>
          <dgm:bulletEnabled val="1"/>
        </dgm:presLayoutVars>
      </dgm:prSet>
      <dgm:spPr/>
    </dgm:pt>
    <dgm:pt modelId="{7F49BFDE-8A5F-41D6-9A71-A4A08E400F48}" type="pres">
      <dgm:prSet presAssocID="{54C45EB6-378C-471E-A13F-AD49EE002D17}" presName="ConnectLine" presStyleLbl="sibTrans1D1" presStyleIdx="1" presStyleCnt="3"/>
      <dgm:spPr>
        <a:noFill/>
        <a:ln w="12700" cap="flat" cmpd="sng" algn="ctr">
          <a:solidFill>
            <a:schemeClr val="accent3">
              <a:hueOff val="0"/>
              <a:satOff val="0"/>
              <a:lumOff val="0"/>
              <a:alphaOff val="0"/>
            </a:schemeClr>
          </a:solidFill>
          <a:prstDash val="dash"/>
          <a:miter lim="800000"/>
        </a:ln>
        <a:effectLst/>
      </dgm:spPr>
    </dgm:pt>
    <dgm:pt modelId="{F1B84C39-6537-41D6-870A-9BE3F1FFA3D2}" type="pres">
      <dgm:prSet presAssocID="{54C45EB6-378C-471E-A13F-AD49EE002D17}" presName="EmptyPlaceHolder" presStyleCnt="0"/>
      <dgm:spPr/>
    </dgm:pt>
    <dgm:pt modelId="{4885CD76-BFBF-4D76-9968-9B6DBADA66D0}" type="pres">
      <dgm:prSet presAssocID="{2E2299A1-428F-40EB-85D5-F20C40220562}" presName="spaceBetweenRectangles" presStyleCnt="0"/>
      <dgm:spPr/>
    </dgm:pt>
    <dgm:pt modelId="{2AEAE778-AEAE-4DBD-AFAB-0E9CBFDA974E}" type="pres">
      <dgm:prSet presAssocID="{BA737320-5EE6-4C01-9F70-58A8D6121CD2}" presName="composite" presStyleCnt="0"/>
      <dgm:spPr/>
    </dgm:pt>
    <dgm:pt modelId="{FDB48A48-B791-48BC-AD4B-C760691E8A47}" type="pres">
      <dgm:prSet presAssocID="{BA737320-5EE6-4C01-9F70-58A8D6121CD2}" presName="ConnectorPoint" presStyleLbl="lnNode1" presStyleIdx="2" presStyleCnt="3"/>
      <dgm:spPr>
        <a:solidFill>
          <a:schemeClr val="accent4">
            <a:hueOff val="0"/>
            <a:satOff val="0"/>
            <a:lumOff val="0"/>
            <a:alphaOff val="0"/>
          </a:schemeClr>
        </a:solidFill>
        <a:ln w="6350" cap="flat" cmpd="sng" algn="ctr">
          <a:solidFill>
            <a:schemeClr val="lt1">
              <a:hueOff val="0"/>
              <a:satOff val="0"/>
              <a:lumOff val="0"/>
              <a:alphaOff val="0"/>
            </a:schemeClr>
          </a:solidFill>
          <a:prstDash val="solid"/>
          <a:miter lim="800000"/>
        </a:ln>
        <a:effectLst/>
      </dgm:spPr>
    </dgm:pt>
    <dgm:pt modelId="{2607F560-EE4C-4772-B78A-FC14F7C7A50C}" type="pres">
      <dgm:prSet presAssocID="{BA737320-5EE6-4C01-9F70-58A8D6121CD2}" presName="DropPinPlaceHolder" presStyleCnt="0"/>
      <dgm:spPr/>
    </dgm:pt>
    <dgm:pt modelId="{7391142F-B59F-4D3E-8033-D70D27599876}" type="pres">
      <dgm:prSet presAssocID="{BA737320-5EE6-4C01-9F70-58A8D6121CD2}" presName="DropPin" presStyleLbl="alignNode1" presStyleIdx="2" presStyleCnt="3"/>
      <dgm:spPr/>
    </dgm:pt>
    <dgm:pt modelId="{626B18BF-AF40-4055-BCCD-768239ACD928}" type="pres">
      <dgm:prSet presAssocID="{BA737320-5EE6-4C01-9F70-58A8D6121CD2}" presName="Ellipse" presStyleLbl="fgAcc1" presStyleIdx="3" presStyleCnt="4"/>
      <dgm:spPr>
        <a:solidFill>
          <a:schemeClr val="lt1">
            <a:alpha val="90000"/>
            <a:hueOff val="0"/>
            <a:satOff val="0"/>
            <a:lumOff val="0"/>
            <a:alphaOff val="0"/>
          </a:schemeClr>
        </a:solidFill>
        <a:ln w="12700" cap="flat" cmpd="sng" algn="ctr">
          <a:noFill/>
          <a:prstDash val="solid"/>
          <a:miter lim="800000"/>
        </a:ln>
        <a:effectLst/>
      </dgm:spPr>
    </dgm:pt>
    <dgm:pt modelId="{932E04BC-6006-430D-883C-FB9D6F3FD50A}" type="pres">
      <dgm:prSet presAssocID="{BA737320-5EE6-4C01-9F70-58A8D6121CD2}" presName="L2TextContainer" presStyleLbl="revTx" presStyleIdx="4" presStyleCnt="6">
        <dgm:presLayoutVars>
          <dgm:bulletEnabled val="1"/>
        </dgm:presLayoutVars>
      </dgm:prSet>
      <dgm:spPr/>
    </dgm:pt>
    <dgm:pt modelId="{607AA8B4-8D07-45B7-8289-3448D176E816}" type="pres">
      <dgm:prSet presAssocID="{BA737320-5EE6-4C01-9F70-58A8D6121CD2}" presName="L1TextContainer" presStyleLbl="revTx" presStyleIdx="5" presStyleCnt="6">
        <dgm:presLayoutVars>
          <dgm:chMax val="1"/>
          <dgm:chPref val="1"/>
          <dgm:bulletEnabled val="1"/>
        </dgm:presLayoutVars>
      </dgm:prSet>
      <dgm:spPr/>
    </dgm:pt>
    <dgm:pt modelId="{4C7CABF0-6CE1-4904-BD46-DBD531BF451D}" type="pres">
      <dgm:prSet presAssocID="{BA737320-5EE6-4C01-9F70-58A8D6121CD2}" presName="ConnectLine" presStyleLbl="sibTrans1D1" presStyleIdx="2" presStyleCnt="3"/>
      <dgm:spPr>
        <a:noFill/>
        <a:ln w="12700" cap="flat" cmpd="sng" algn="ctr">
          <a:solidFill>
            <a:schemeClr val="accent4">
              <a:hueOff val="0"/>
              <a:satOff val="0"/>
              <a:lumOff val="0"/>
              <a:alphaOff val="0"/>
            </a:schemeClr>
          </a:solidFill>
          <a:prstDash val="dash"/>
          <a:miter lim="800000"/>
        </a:ln>
        <a:effectLst/>
      </dgm:spPr>
    </dgm:pt>
    <dgm:pt modelId="{F50760E0-FC8A-4E8B-A787-9573447DFA1E}" type="pres">
      <dgm:prSet presAssocID="{BA737320-5EE6-4C01-9F70-58A8D6121CD2}" presName="EmptyPlaceHolder" presStyleCnt="0"/>
      <dgm:spPr/>
    </dgm:pt>
  </dgm:ptLst>
  <dgm:cxnLst>
    <dgm:cxn modelId="{049EAD00-5480-402E-A46A-FAD7FF5E6339}" srcId="{BA737320-5EE6-4C01-9F70-58A8D6121CD2}" destId="{BD148083-AC95-415A-9E8B-D0E2A4F343CE}" srcOrd="4" destOrd="0" parTransId="{606CFC95-B757-4144-B743-387394BBC2D1}" sibTransId="{F6E01E71-4AF4-43FD-A83C-4F670591A4E1}"/>
    <dgm:cxn modelId="{05D5AD02-921A-4E27-82FE-985620EDE947}" type="presOf" srcId="{719188B0-DCBC-41AE-A9BF-B95635EA68DC}" destId="{A61C7E39-6BB1-4C82-B542-E341966F9095}" srcOrd="0" destOrd="5" presId="urn:microsoft.com/office/officeart/2017/3/layout/DropPinTimeline"/>
    <dgm:cxn modelId="{BB72AC10-98B0-4DD6-B1B2-0D6B89494993}" srcId="{54C45EB6-378C-471E-A13F-AD49EE002D17}" destId="{4AEFCF82-831E-457E-8908-C3C1D6209382}" srcOrd="7" destOrd="0" parTransId="{691A15E4-9D51-415D-8B47-844746430D98}" sibTransId="{35F7B15E-54BA-45F4-AD25-A7B1D8D7BD93}"/>
    <dgm:cxn modelId="{27BE4523-FA4F-4165-A4E8-AE9ACA4BCB53}" type="presOf" srcId="{777ECB10-3F43-4120-8C91-0EBA60088C9B}" destId="{932E04BC-6006-430D-883C-FB9D6F3FD50A}" srcOrd="0" destOrd="3" presId="urn:microsoft.com/office/officeart/2017/3/layout/DropPinTimeline"/>
    <dgm:cxn modelId="{79BC0232-B148-49BE-9B84-BAB03B68349F}" type="presOf" srcId="{3E4148BB-CA05-4A58-B6FC-193281056604}" destId="{932E04BC-6006-430D-883C-FB9D6F3FD50A}" srcOrd="0" destOrd="2" presId="urn:microsoft.com/office/officeart/2017/3/layout/DropPinTimeline"/>
    <dgm:cxn modelId="{21110133-9863-485E-89C1-9A67FC041B9E}" srcId="{54C45EB6-378C-471E-A13F-AD49EE002D17}" destId="{391619C4-60FA-4BF8-BA07-0FAB53D75962}" srcOrd="6" destOrd="0" parTransId="{E0C93871-9AB6-4A73-ABB7-2F2BCA1374E6}" sibTransId="{7FE09B59-5C81-490E-8BFC-64453E97B341}"/>
    <dgm:cxn modelId="{C45A1A38-6D79-49DF-B19E-A63C979FDEE4}" srcId="{87D3434D-800C-4F50-82BF-4D851F6CA216}" destId="{D96101FD-C4EB-4DD8-8ECC-69D7A029A77E}" srcOrd="0" destOrd="0" parTransId="{9F648845-45FE-49D1-B242-503EC2E31D8C}" sibTransId="{72E485EB-33CC-4BD2-87D5-F38108FA88F9}"/>
    <dgm:cxn modelId="{4179743B-0FC4-4550-9256-4EFE5ED2B8C8}" type="presOf" srcId="{78B4AFDF-E2E5-446B-BA9F-27B8F0E07338}" destId="{932E04BC-6006-430D-883C-FB9D6F3FD50A}" srcOrd="0" destOrd="1" presId="urn:microsoft.com/office/officeart/2017/3/layout/DropPinTimeline"/>
    <dgm:cxn modelId="{A680CF3B-DBD3-4048-8F21-A2CD48BDBB54}" type="presOf" srcId="{BA737320-5EE6-4C01-9F70-58A8D6121CD2}" destId="{607AA8B4-8D07-45B7-8289-3448D176E816}" srcOrd="0" destOrd="0" presId="urn:microsoft.com/office/officeart/2017/3/layout/DropPinTimeline"/>
    <dgm:cxn modelId="{CCB5B05D-CD02-4D67-ADA1-3272C8E28676}" type="presOf" srcId="{0AE0999E-ECCD-4051-B19F-A0BF1F97F154}" destId="{A61C7E39-6BB1-4C82-B542-E341966F9095}" srcOrd="0" destOrd="4" presId="urn:microsoft.com/office/officeart/2017/3/layout/DropPinTimeline"/>
    <dgm:cxn modelId="{C308745F-007A-413B-94DF-D722E185A884}" srcId="{54C45EB6-378C-471E-A13F-AD49EE002D17}" destId="{719188B0-DCBC-41AE-A9BF-B95635EA68DC}" srcOrd="5" destOrd="0" parTransId="{DC986FDC-C2A4-4BE1-99F9-45B2E8323726}" sibTransId="{7757E43E-1D83-4286-BD22-06CD8145D113}"/>
    <dgm:cxn modelId="{1D04FA46-D6F7-43A0-9E37-9CA4E778D207}" srcId="{54C45EB6-378C-471E-A13F-AD49EE002D17}" destId="{BCF3A6D2-863F-41D8-9CA7-618100906AD5}" srcOrd="8" destOrd="0" parTransId="{8C87A494-F2AE-40AB-A2DD-1E079D4014EC}" sibTransId="{9B363DB5-0FD9-421A-853E-86E7F395802A}"/>
    <dgm:cxn modelId="{A5A4FB68-39C0-4A43-B225-CBA165230706}" type="presOf" srcId="{2D7D2771-D837-4755-9A8F-821E0AA7F138}" destId="{89CA6E45-9B1A-4FAB-B6A4-30AB8A4F6B31}" srcOrd="0" destOrd="0" presId="urn:microsoft.com/office/officeart/2017/3/layout/DropPinTimeline"/>
    <dgm:cxn modelId="{7A3E3E49-6D96-4B79-96C4-77C048CEA3B2}" srcId="{BA737320-5EE6-4C01-9F70-58A8D6121CD2}" destId="{21972FFC-3C1B-4AC0-AB37-B41868294670}" srcOrd="5" destOrd="0" parTransId="{602DE7EE-3278-4BC4-BABC-374A05790E81}" sibTransId="{582F87A6-EAA1-47F6-98A7-B0521F654774}"/>
    <dgm:cxn modelId="{E9695569-D049-4296-ABAE-2C55FFB80963}" srcId="{BA737320-5EE6-4C01-9F70-58A8D6121CD2}" destId="{78B4AFDF-E2E5-446B-BA9F-27B8F0E07338}" srcOrd="1" destOrd="0" parTransId="{667A63A7-58C5-4713-A0B6-47AC16D27991}" sibTransId="{039DA00B-0A0A-45B9-B908-31CA72221E65}"/>
    <dgm:cxn modelId="{4B89066E-49C7-47E1-BC2B-654D1767447F}" srcId="{54C45EB6-378C-471E-A13F-AD49EE002D17}" destId="{ED9E0E55-A1E4-4F1E-9642-85FF838BFFB1}" srcOrd="3" destOrd="0" parTransId="{F9A20ED6-36F6-4256-8196-973F0C813265}" sibTransId="{D24D1806-5C0D-4977-9307-A19F0DFA84F4}"/>
    <dgm:cxn modelId="{1EC6F44E-6F06-47C1-891F-E9F058390A1B}" type="presOf" srcId="{ED9E0E55-A1E4-4F1E-9642-85FF838BFFB1}" destId="{A61C7E39-6BB1-4C82-B542-E341966F9095}" srcOrd="0" destOrd="3" presId="urn:microsoft.com/office/officeart/2017/3/layout/DropPinTimeline"/>
    <dgm:cxn modelId="{C142266F-9A2C-47FB-AFA6-DFEA4FCF6DAB}" type="presOf" srcId="{391619C4-60FA-4BF8-BA07-0FAB53D75962}" destId="{A61C7E39-6BB1-4C82-B542-E341966F9095}" srcOrd="0" destOrd="6" presId="urn:microsoft.com/office/officeart/2017/3/layout/DropPinTimeline"/>
    <dgm:cxn modelId="{6BC39D70-8C40-4CD3-9655-E734D52AFD12}" srcId="{2D7D2771-D837-4755-9A8F-821E0AA7F138}" destId="{54C45EB6-378C-471E-A13F-AD49EE002D17}" srcOrd="1" destOrd="0" parTransId="{65341169-2CF5-4C1F-92D0-8C85AAEB78DB}" sibTransId="{2E2299A1-428F-40EB-85D5-F20C40220562}"/>
    <dgm:cxn modelId="{46F7E172-64D5-49D7-BAFD-8DCF78AA0BB2}" srcId="{BA737320-5EE6-4C01-9F70-58A8D6121CD2}" destId="{777ECB10-3F43-4120-8C91-0EBA60088C9B}" srcOrd="3" destOrd="0" parTransId="{7CDBC318-FC6F-4030-82E1-853E616BA7D4}" sibTransId="{649B818F-B139-4E31-A83B-F34FF4B776DD}"/>
    <dgm:cxn modelId="{7FA58074-657C-4823-B4BF-7866A88059F5}" type="presOf" srcId="{87EF9E1A-4437-4B2B-9D0D-C51AF5860AA8}" destId="{932E04BC-6006-430D-883C-FB9D6F3FD50A}" srcOrd="0" destOrd="6" presId="urn:microsoft.com/office/officeart/2017/3/layout/DropPinTimeline"/>
    <dgm:cxn modelId="{519C6975-3279-44C7-B3D7-494D057F44CF}" type="presOf" srcId="{D96101FD-C4EB-4DD8-8ECC-69D7A029A77E}" destId="{C6015AFE-2DBC-4284-A9D2-2AEB6A79A91F}" srcOrd="0" destOrd="0" presId="urn:microsoft.com/office/officeart/2017/3/layout/DropPinTimeline"/>
    <dgm:cxn modelId="{B0B1CD58-3B5C-48E4-B7B4-381D660D2560}" type="presOf" srcId="{21972FFC-3C1B-4AC0-AB37-B41868294670}" destId="{932E04BC-6006-430D-883C-FB9D6F3FD50A}" srcOrd="0" destOrd="5" presId="urn:microsoft.com/office/officeart/2017/3/layout/DropPinTimeline"/>
    <dgm:cxn modelId="{A3C7837A-7797-4F11-8642-9BE6E0011B78}" type="presOf" srcId="{BD148083-AC95-415A-9E8B-D0E2A4F343CE}" destId="{932E04BC-6006-430D-883C-FB9D6F3FD50A}" srcOrd="0" destOrd="4" presId="urn:microsoft.com/office/officeart/2017/3/layout/DropPinTimeline"/>
    <dgm:cxn modelId="{638D5E88-C644-4101-A26C-87569402DB9B}" type="presOf" srcId="{4AEFCF82-831E-457E-8908-C3C1D6209382}" destId="{A61C7E39-6BB1-4C82-B542-E341966F9095}" srcOrd="0" destOrd="7" presId="urn:microsoft.com/office/officeart/2017/3/layout/DropPinTimeline"/>
    <dgm:cxn modelId="{C8576E88-AE03-4634-B74F-AC61974CEA85}" srcId="{BA737320-5EE6-4C01-9F70-58A8D6121CD2}" destId="{19554AF8-7AEC-4830-922C-985C217FD0B8}" srcOrd="7" destOrd="0" parTransId="{4C6EBC06-6FA0-4CAF-8A6C-3045F57868F7}" sibTransId="{575470DC-F1C7-4534-91B0-0938E2F9728F}"/>
    <dgm:cxn modelId="{9462EE92-14C1-4588-9D40-82BD0DDD8D42}" srcId="{54C45EB6-378C-471E-A13F-AD49EE002D17}" destId="{F806E750-C3CB-4920-9FC0-0E01D69A6DCA}" srcOrd="1" destOrd="0" parTransId="{3B6BA323-2560-4792-8B48-B9D340A5DDA3}" sibTransId="{C669066D-EA44-456A-A871-7EDBBF7011DE}"/>
    <dgm:cxn modelId="{06F40297-7570-4314-8F34-6135668B1B77}" srcId="{2D7D2771-D837-4755-9A8F-821E0AA7F138}" destId="{87D3434D-800C-4F50-82BF-4D851F6CA216}" srcOrd="0" destOrd="0" parTransId="{89BC84C5-3832-442E-BD87-2CC2753CBACB}" sibTransId="{D1C78260-3FD5-4568-9D9F-5502A758314F}"/>
    <dgm:cxn modelId="{8E880B9C-11A6-4AEA-A240-433B8AC7EAEB}" type="presOf" srcId="{54C45EB6-378C-471E-A13F-AD49EE002D17}" destId="{3609DDF9-32FF-4269-9441-1F54330A82EA}" srcOrd="0" destOrd="0" presId="urn:microsoft.com/office/officeart/2017/3/layout/DropPinTimeline"/>
    <dgm:cxn modelId="{C4800CA0-9634-44CB-A667-472727003833}" type="presOf" srcId="{9235B674-2F58-4EC3-86C4-17D21BEEA284}" destId="{A61C7E39-6BB1-4C82-B542-E341966F9095}" srcOrd="0" destOrd="2" presId="urn:microsoft.com/office/officeart/2017/3/layout/DropPinTimeline"/>
    <dgm:cxn modelId="{E73040A0-38D9-416F-8B37-2C7489348AB9}" srcId="{54C45EB6-378C-471E-A13F-AD49EE002D17}" destId="{9235B674-2F58-4EC3-86C4-17D21BEEA284}" srcOrd="2" destOrd="0" parTransId="{D1DA2F50-5AB5-4BDC-97C1-96B1E6D2D652}" sibTransId="{6C80E9C3-1D78-4213-BD89-4FE2921CF85B}"/>
    <dgm:cxn modelId="{8EAF77AC-4B34-4CEC-9124-C5493416CD6D}" type="presOf" srcId="{B64DF267-6624-4980-89FC-E15BF9C49D91}" destId="{A61C7E39-6BB1-4C82-B542-E341966F9095}" srcOrd="0" destOrd="0" presId="urn:microsoft.com/office/officeart/2017/3/layout/DropPinTimeline"/>
    <dgm:cxn modelId="{771A7DAE-64D9-413E-A1A2-F9582D1DA08E}" type="presOf" srcId="{0FD86AE1-BFCB-4B06-9C07-6EC88F97455C}" destId="{932E04BC-6006-430D-883C-FB9D6F3FD50A}" srcOrd="0" destOrd="0" presId="urn:microsoft.com/office/officeart/2017/3/layout/DropPinTimeline"/>
    <dgm:cxn modelId="{8BCCB0AE-B5D4-4E7D-9081-910BC98AAC1C}" type="presOf" srcId="{F806E750-C3CB-4920-9FC0-0E01D69A6DCA}" destId="{A61C7E39-6BB1-4C82-B542-E341966F9095}" srcOrd="0" destOrd="1" presId="urn:microsoft.com/office/officeart/2017/3/layout/DropPinTimeline"/>
    <dgm:cxn modelId="{4A5CFDB7-8075-4292-B281-426E2DAFABFD}" srcId="{BA737320-5EE6-4C01-9F70-58A8D6121CD2}" destId="{0FD86AE1-BFCB-4B06-9C07-6EC88F97455C}" srcOrd="0" destOrd="0" parTransId="{7553FEE4-DF2B-4D2B-A201-8FB7671BFB1F}" sibTransId="{E4F7E9CB-6BF7-442A-B55D-A6098CE6D7C6}"/>
    <dgm:cxn modelId="{17CCE1C0-CD24-4574-99FD-97347B2C017A}" type="presOf" srcId="{D9278B9F-1A5B-4520-987E-30336990F1B2}" destId="{C6015AFE-2DBC-4284-A9D2-2AEB6A79A91F}" srcOrd="0" destOrd="1" presId="urn:microsoft.com/office/officeart/2017/3/layout/DropPinTimeline"/>
    <dgm:cxn modelId="{E3DA3BC7-71E5-4E7D-958B-3831901F768A}" type="presOf" srcId="{87D3434D-800C-4F50-82BF-4D851F6CA216}" destId="{F1E7152E-C28F-4200-8F0B-240DBD42997B}" srcOrd="0" destOrd="0" presId="urn:microsoft.com/office/officeart/2017/3/layout/DropPinTimeline"/>
    <dgm:cxn modelId="{4C6D0FC9-918A-4A02-A869-F7E44D15EB3A}" srcId="{54C45EB6-378C-471E-A13F-AD49EE002D17}" destId="{B64DF267-6624-4980-89FC-E15BF9C49D91}" srcOrd="0" destOrd="0" parTransId="{F10AC7B5-40CF-4031-B52A-8AF9111F65CE}" sibTransId="{B2273E14-77E1-4F57-8D0B-32B4D1BAE5F1}"/>
    <dgm:cxn modelId="{1ACEF3CD-2C28-4C40-88B2-89871C1B20ED}" srcId="{2D7D2771-D837-4755-9A8F-821E0AA7F138}" destId="{BA737320-5EE6-4C01-9F70-58A8D6121CD2}" srcOrd="2" destOrd="0" parTransId="{266D5B6E-283D-4C3D-936C-40ECB07F6B45}" sibTransId="{20A2E307-1DF3-4D42-AB6F-BE9657D64A25}"/>
    <dgm:cxn modelId="{2100D0DC-AFBC-48F3-A441-E760E803FEEE}" type="presOf" srcId="{19554AF8-7AEC-4830-922C-985C217FD0B8}" destId="{932E04BC-6006-430D-883C-FB9D6F3FD50A}" srcOrd="0" destOrd="7" presId="urn:microsoft.com/office/officeart/2017/3/layout/DropPinTimeline"/>
    <dgm:cxn modelId="{4669BAE6-B4C1-4269-86F5-F98D4BD6EDE0}" srcId="{BA737320-5EE6-4C01-9F70-58A8D6121CD2}" destId="{87EF9E1A-4437-4B2B-9D0D-C51AF5860AA8}" srcOrd="6" destOrd="0" parTransId="{8F8DEDC7-E1AC-45DC-B35A-27A3DAED897A}" sibTransId="{934DF0D8-5786-4C4F-8E5F-3C15F83D6DA8}"/>
    <dgm:cxn modelId="{E362FAE6-B3D6-4EED-8122-E1BE687A1637}" srcId="{87D3434D-800C-4F50-82BF-4D851F6CA216}" destId="{D9278B9F-1A5B-4520-987E-30336990F1B2}" srcOrd="1" destOrd="0" parTransId="{D03BC007-2F8A-4608-A85C-28C6EDBFCDE5}" sibTransId="{70BF8038-B6CB-47F8-9AA7-4F7E94FBDD47}"/>
    <dgm:cxn modelId="{1DEB0DF3-66EC-4DAA-873A-CA191E7CE3D8}" type="presOf" srcId="{BCF3A6D2-863F-41D8-9CA7-618100906AD5}" destId="{A61C7E39-6BB1-4C82-B542-E341966F9095}" srcOrd="0" destOrd="8" presId="urn:microsoft.com/office/officeart/2017/3/layout/DropPinTimeline"/>
    <dgm:cxn modelId="{F0FDCAFD-1ECF-4069-978E-BFC020051F7E}" srcId="{BA737320-5EE6-4C01-9F70-58A8D6121CD2}" destId="{3E4148BB-CA05-4A58-B6FC-193281056604}" srcOrd="2" destOrd="0" parTransId="{8A84EEC3-FB51-44DB-A300-0FB6705A80EC}" sibTransId="{B1D051C9-8A14-42F1-92EE-F5A34BCA04DC}"/>
    <dgm:cxn modelId="{173F9BFF-CC3E-485A-9616-7BB3CB6C45DC}" srcId="{54C45EB6-378C-471E-A13F-AD49EE002D17}" destId="{0AE0999E-ECCD-4051-B19F-A0BF1F97F154}" srcOrd="4" destOrd="0" parTransId="{9007AD93-0F84-447C-B66D-D46D6D1FB16E}" sibTransId="{CADA4390-358C-4C79-9876-221A3BEB2DC9}"/>
    <dgm:cxn modelId="{463351D4-CEB2-43FD-8C62-2833B0148904}" type="presParOf" srcId="{89CA6E45-9B1A-4FAB-B6A4-30AB8A4F6B31}" destId="{756266FF-E935-4964-9222-6545AC211796}" srcOrd="0" destOrd="0" presId="urn:microsoft.com/office/officeart/2017/3/layout/DropPinTimeline"/>
    <dgm:cxn modelId="{EBED9639-F075-4748-A487-CC50C16D0E3D}" type="presParOf" srcId="{89CA6E45-9B1A-4FAB-B6A4-30AB8A4F6B31}" destId="{5F4B8A84-8FFD-4D49-B5B0-4BAE2D50E791}" srcOrd="1" destOrd="0" presId="urn:microsoft.com/office/officeart/2017/3/layout/DropPinTimeline"/>
    <dgm:cxn modelId="{3B710A01-CB42-46BA-871E-068F8DDAA454}" type="presParOf" srcId="{5F4B8A84-8FFD-4D49-B5B0-4BAE2D50E791}" destId="{3AD78313-D670-4DF2-B095-25486D7507CD}" srcOrd="0" destOrd="0" presId="urn:microsoft.com/office/officeart/2017/3/layout/DropPinTimeline"/>
    <dgm:cxn modelId="{AECC0FC6-AB53-484F-AB8B-61323F66A00E}" type="presParOf" srcId="{3AD78313-D670-4DF2-B095-25486D7507CD}" destId="{A9C4FD06-EBD1-4346-950E-CA31B718EA3C}" srcOrd="0" destOrd="0" presId="urn:microsoft.com/office/officeart/2017/3/layout/DropPinTimeline"/>
    <dgm:cxn modelId="{610D57F1-2F50-4861-8040-6674A0B3A9E4}" type="presParOf" srcId="{3AD78313-D670-4DF2-B095-25486D7507CD}" destId="{2D54C8CB-2BE4-412F-8B40-9598BFF05F5E}" srcOrd="1" destOrd="0" presId="urn:microsoft.com/office/officeart/2017/3/layout/DropPinTimeline"/>
    <dgm:cxn modelId="{FB5EFBC4-0271-479E-A96A-F4C259D827AE}" type="presParOf" srcId="{2D54C8CB-2BE4-412F-8B40-9598BFF05F5E}" destId="{163F0690-E649-454C-A16F-0BE7EA349575}" srcOrd="0" destOrd="0" presId="urn:microsoft.com/office/officeart/2017/3/layout/DropPinTimeline"/>
    <dgm:cxn modelId="{C66E3BBF-4C8C-4D31-AD0F-4A79F005F780}" type="presParOf" srcId="{2D54C8CB-2BE4-412F-8B40-9598BFF05F5E}" destId="{F0852BCE-9588-49D5-AEE9-8C178F5BFE0C}" srcOrd="1" destOrd="0" presId="urn:microsoft.com/office/officeart/2017/3/layout/DropPinTimeline"/>
    <dgm:cxn modelId="{A035A9DC-BF73-4430-8A8B-42745C519C14}" type="presParOf" srcId="{3AD78313-D670-4DF2-B095-25486D7507CD}" destId="{C6015AFE-2DBC-4284-A9D2-2AEB6A79A91F}" srcOrd="2" destOrd="0" presId="urn:microsoft.com/office/officeart/2017/3/layout/DropPinTimeline"/>
    <dgm:cxn modelId="{67FB0F10-FDEC-42F2-9321-E0A7CED433DB}" type="presParOf" srcId="{3AD78313-D670-4DF2-B095-25486D7507CD}" destId="{F1E7152E-C28F-4200-8F0B-240DBD42997B}" srcOrd="3" destOrd="0" presId="urn:microsoft.com/office/officeart/2017/3/layout/DropPinTimeline"/>
    <dgm:cxn modelId="{FF9B8874-136F-4E88-ACB8-4E2C92F596DB}" type="presParOf" srcId="{3AD78313-D670-4DF2-B095-25486D7507CD}" destId="{339D4476-DB24-4506-9272-614F89ABCD14}" srcOrd="4" destOrd="0" presId="urn:microsoft.com/office/officeart/2017/3/layout/DropPinTimeline"/>
    <dgm:cxn modelId="{9319D8A1-9CB5-4597-8B77-536C31CABA51}" type="presParOf" srcId="{3AD78313-D670-4DF2-B095-25486D7507CD}" destId="{7C5FAF60-1A06-485D-888D-08A2F103E708}" srcOrd="5" destOrd="0" presId="urn:microsoft.com/office/officeart/2017/3/layout/DropPinTimeline"/>
    <dgm:cxn modelId="{255717FB-9F28-440F-919F-1882287EA2F5}" type="presParOf" srcId="{5F4B8A84-8FFD-4D49-B5B0-4BAE2D50E791}" destId="{7147A7CB-0240-4D5A-8794-DB171AB83E3B}" srcOrd="1" destOrd="0" presId="urn:microsoft.com/office/officeart/2017/3/layout/DropPinTimeline"/>
    <dgm:cxn modelId="{F6177AB3-A099-4290-B49C-C2154309FD1B}" type="presParOf" srcId="{5F4B8A84-8FFD-4D49-B5B0-4BAE2D50E791}" destId="{2A126146-9155-41E0-B66B-736F4E792D1E}" srcOrd="2" destOrd="0" presId="urn:microsoft.com/office/officeart/2017/3/layout/DropPinTimeline"/>
    <dgm:cxn modelId="{75735CF6-2507-483F-887B-C3307304DD5B}" type="presParOf" srcId="{2A126146-9155-41E0-B66B-736F4E792D1E}" destId="{46A71B4A-A019-43DD-973B-697DB13F9944}" srcOrd="0" destOrd="0" presId="urn:microsoft.com/office/officeart/2017/3/layout/DropPinTimeline"/>
    <dgm:cxn modelId="{75135B4B-28B7-47D0-BA19-447781856B70}" type="presParOf" srcId="{2A126146-9155-41E0-B66B-736F4E792D1E}" destId="{99B5052A-E816-4A14-986C-D963984E9770}" srcOrd="1" destOrd="0" presId="urn:microsoft.com/office/officeart/2017/3/layout/DropPinTimeline"/>
    <dgm:cxn modelId="{C84DEFAE-8668-420B-8AFC-6C31A2E44EBA}" type="presParOf" srcId="{99B5052A-E816-4A14-986C-D963984E9770}" destId="{6E9E90EE-69AA-4715-A9B9-AFC85D16141E}" srcOrd="0" destOrd="0" presId="urn:microsoft.com/office/officeart/2017/3/layout/DropPinTimeline"/>
    <dgm:cxn modelId="{B0A0F10D-13E2-4295-9AD4-0B2822E03667}" type="presParOf" srcId="{99B5052A-E816-4A14-986C-D963984E9770}" destId="{0F7F8C93-AB51-4A3B-B90A-D7A1F7E3F154}" srcOrd="1" destOrd="0" presId="urn:microsoft.com/office/officeart/2017/3/layout/DropPinTimeline"/>
    <dgm:cxn modelId="{54BA690B-4804-4AA7-AB8B-E67F49396211}" type="presParOf" srcId="{2A126146-9155-41E0-B66B-736F4E792D1E}" destId="{A61C7E39-6BB1-4C82-B542-E341966F9095}" srcOrd="2" destOrd="0" presId="urn:microsoft.com/office/officeart/2017/3/layout/DropPinTimeline"/>
    <dgm:cxn modelId="{D1CA3BE0-7C94-481E-85A1-7E4567478AD5}" type="presParOf" srcId="{2A126146-9155-41E0-B66B-736F4E792D1E}" destId="{3609DDF9-32FF-4269-9441-1F54330A82EA}" srcOrd="3" destOrd="0" presId="urn:microsoft.com/office/officeart/2017/3/layout/DropPinTimeline"/>
    <dgm:cxn modelId="{B1A3E38D-E477-4340-BE4D-AE6A43579F68}" type="presParOf" srcId="{2A126146-9155-41E0-B66B-736F4E792D1E}" destId="{7F49BFDE-8A5F-41D6-9A71-A4A08E400F48}" srcOrd="4" destOrd="0" presId="urn:microsoft.com/office/officeart/2017/3/layout/DropPinTimeline"/>
    <dgm:cxn modelId="{5335CF35-B79A-4F07-9489-99B209754696}" type="presParOf" srcId="{2A126146-9155-41E0-B66B-736F4E792D1E}" destId="{F1B84C39-6537-41D6-870A-9BE3F1FFA3D2}" srcOrd="5" destOrd="0" presId="urn:microsoft.com/office/officeart/2017/3/layout/DropPinTimeline"/>
    <dgm:cxn modelId="{3996B1E0-3C63-4480-BA29-DDB558BA9BD6}" type="presParOf" srcId="{5F4B8A84-8FFD-4D49-B5B0-4BAE2D50E791}" destId="{4885CD76-BFBF-4D76-9968-9B6DBADA66D0}" srcOrd="3" destOrd="0" presId="urn:microsoft.com/office/officeart/2017/3/layout/DropPinTimeline"/>
    <dgm:cxn modelId="{52A00DF8-0C1B-4429-AD8E-C0CBFBA1F067}" type="presParOf" srcId="{5F4B8A84-8FFD-4D49-B5B0-4BAE2D50E791}" destId="{2AEAE778-AEAE-4DBD-AFAB-0E9CBFDA974E}" srcOrd="4" destOrd="0" presId="urn:microsoft.com/office/officeart/2017/3/layout/DropPinTimeline"/>
    <dgm:cxn modelId="{AFE6CD38-2629-4EB0-8544-5939222FD7BE}" type="presParOf" srcId="{2AEAE778-AEAE-4DBD-AFAB-0E9CBFDA974E}" destId="{FDB48A48-B791-48BC-AD4B-C760691E8A47}" srcOrd="0" destOrd="0" presId="urn:microsoft.com/office/officeart/2017/3/layout/DropPinTimeline"/>
    <dgm:cxn modelId="{1D67876B-69D7-4B83-B06F-31C64C446905}" type="presParOf" srcId="{2AEAE778-AEAE-4DBD-AFAB-0E9CBFDA974E}" destId="{2607F560-EE4C-4772-B78A-FC14F7C7A50C}" srcOrd="1" destOrd="0" presId="urn:microsoft.com/office/officeart/2017/3/layout/DropPinTimeline"/>
    <dgm:cxn modelId="{C9F0687F-AEE3-4984-A4B5-08530B04467C}" type="presParOf" srcId="{2607F560-EE4C-4772-B78A-FC14F7C7A50C}" destId="{7391142F-B59F-4D3E-8033-D70D27599876}" srcOrd="0" destOrd="0" presId="urn:microsoft.com/office/officeart/2017/3/layout/DropPinTimeline"/>
    <dgm:cxn modelId="{992F8D71-D892-489A-85F7-1F82139B92F7}" type="presParOf" srcId="{2607F560-EE4C-4772-B78A-FC14F7C7A50C}" destId="{626B18BF-AF40-4055-BCCD-768239ACD928}" srcOrd="1" destOrd="0" presId="urn:microsoft.com/office/officeart/2017/3/layout/DropPinTimeline"/>
    <dgm:cxn modelId="{84D01F55-EF71-4433-8906-CC3D56F31A96}" type="presParOf" srcId="{2AEAE778-AEAE-4DBD-AFAB-0E9CBFDA974E}" destId="{932E04BC-6006-430D-883C-FB9D6F3FD50A}" srcOrd="2" destOrd="0" presId="urn:microsoft.com/office/officeart/2017/3/layout/DropPinTimeline"/>
    <dgm:cxn modelId="{1CC3F3E0-E73C-4E93-AE71-0DED4F332D2F}" type="presParOf" srcId="{2AEAE778-AEAE-4DBD-AFAB-0E9CBFDA974E}" destId="{607AA8B4-8D07-45B7-8289-3448D176E816}" srcOrd="3" destOrd="0" presId="urn:microsoft.com/office/officeart/2017/3/layout/DropPinTimeline"/>
    <dgm:cxn modelId="{71F7B444-6EBC-480D-8998-DE6F16BE8124}" type="presParOf" srcId="{2AEAE778-AEAE-4DBD-AFAB-0E9CBFDA974E}" destId="{4C7CABF0-6CE1-4904-BD46-DBD531BF451D}" srcOrd="4" destOrd="0" presId="urn:microsoft.com/office/officeart/2017/3/layout/DropPinTimeline"/>
    <dgm:cxn modelId="{E191A1F8-AAD3-42CA-9E4A-E58F8BA02473}" type="presParOf" srcId="{2AEAE778-AEAE-4DBD-AFAB-0E9CBFDA974E}" destId="{F50760E0-FC8A-4E8B-A787-9573447DFA1E}" srcOrd="5" destOrd="0" presId="urn:microsoft.com/office/officeart/2017/3/layout/DropPinTimelin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1AECC20-FE5A-4FE6-8B08-70DDA31596D2}">
      <dsp:nvSpPr>
        <dsp:cNvPr id="0" name=""/>
        <dsp:cNvSpPr/>
      </dsp:nvSpPr>
      <dsp:spPr>
        <a:xfrm>
          <a:off x="38208" y="720125"/>
          <a:ext cx="888035" cy="888035"/>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4349A5A-E872-4DA5-804D-457431ED28CE}">
      <dsp:nvSpPr>
        <dsp:cNvPr id="0" name=""/>
        <dsp:cNvSpPr/>
      </dsp:nvSpPr>
      <dsp:spPr>
        <a:xfrm>
          <a:off x="224695" y="906612"/>
          <a:ext cx="515060" cy="51506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459FFBF-42EC-4F07-94AD-2957F05AD93D}">
      <dsp:nvSpPr>
        <dsp:cNvPr id="0" name=""/>
        <dsp:cNvSpPr/>
      </dsp:nvSpPr>
      <dsp:spPr>
        <a:xfrm>
          <a:off x="1116537" y="720125"/>
          <a:ext cx="2093227" cy="8880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a:t>Setup</a:t>
          </a:r>
        </a:p>
      </dsp:txBody>
      <dsp:txXfrm>
        <a:off x="1116537" y="720125"/>
        <a:ext cx="2093227" cy="888035"/>
      </dsp:txXfrm>
    </dsp:sp>
    <dsp:sp modelId="{D08EC885-EB90-42E4-80AE-35F7F0E53457}">
      <dsp:nvSpPr>
        <dsp:cNvPr id="0" name=""/>
        <dsp:cNvSpPr/>
      </dsp:nvSpPr>
      <dsp:spPr>
        <a:xfrm>
          <a:off x="3574494" y="720125"/>
          <a:ext cx="888035" cy="888035"/>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8062E44-92F0-4E3D-8A22-13C6F3E2E9DE}">
      <dsp:nvSpPr>
        <dsp:cNvPr id="0" name=""/>
        <dsp:cNvSpPr/>
      </dsp:nvSpPr>
      <dsp:spPr>
        <a:xfrm>
          <a:off x="3760981" y="906612"/>
          <a:ext cx="515060" cy="51506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705C422-78A8-421B-89EA-C4019D3B4848}">
      <dsp:nvSpPr>
        <dsp:cNvPr id="0" name=""/>
        <dsp:cNvSpPr/>
      </dsp:nvSpPr>
      <dsp:spPr>
        <a:xfrm>
          <a:off x="4652823" y="720125"/>
          <a:ext cx="2093227" cy="8880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a:t>Monitor</a:t>
          </a:r>
        </a:p>
      </dsp:txBody>
      <dsp:txXfrm>
        <a:off x="4652823" y="720125"/>
        <a:ext cx="2093227" cy="888035"/>
      </dsp:txXfrm>
    </dsp:sp>
    <dsp:sp modelId="{785CB195-5F25-4168-A0D9-F92DCBE887BE}">
      <dsp:nvSpPr>
        <dsp:cNvPr id="0" name=""/>
        <dsp:cNvSpPr/>
      </dsp:nvSpPr>
      <dsp:spPr>
        <a:xfrm>
          <a:off x="38208" y="2266925"/>
          <a:ext cx="888035" cy="888035"/>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FC18D6C-FDA3-47E0-B68A-903A175C60AF}">
      <dsp:nvSpPr>
        <dsp:cNvPr id="0" name=""/>
        <dsp:cNvSpPr/>
      </dsp:nvSpPr>
      <dsp:spPr>
        <a:xfrm>
          <a:off x="224695" y="2453413"/>
          <a:ext cx="515060" cy="51506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62840CD-1078-4AA2-8EFC-67F035B9FF97}">
      <dsp:nvSpPr>
        <dsp:cNvPr id="0" name=""/>
        <dsp:cNvSpPr/>
      </dsp:nvSpPr>
      <dsp:spPr>
        <a:xfrm>
          <a:off x="1116537" y="2266925"/>
          <a:ext cx="2093227" cy="8880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a:t>Troubleshoot</a:t>
          </a:r>
        </a:p>
      </dsp:txBody>
      <dsp:txXfrm>
        <a:off x="1116537" y="2266925"/>
        <a:ext cx="2093227" cy="888035"/>
      </dsp:txXfrm>
    </dsp:sp>
    <dsp:sp modelId="{04DC76D6-6991-4D7A-ABD9-FB7DB0B27CF9}">
      <dsp:nvSpPr>
        <dsp:cNvPr id="0" name=""/>
        <dsp:cNvSpPr/>
      </dsp:nvSpPr>
      <dsp:spPr>
        <a:xfrm>
          <a:off x="3574494" y="2266925"/>
          <a:ext cx="888035" cy="888035"/>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3913374-B08A-4AAE-B01B-2412265699E7}">
      <dsp:nvSpPr>
        <dsp:cNvPr id="0" name=""/>
        <dsp:cNvSpPr/>
      </dsp:nvSpPr>
      <dsp:spPr>
        <a:xfrm>
          <a:off x="3760981" y="2453413"/>
          <a:ext cx="515060" cy="51506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79A818E-4F46-4FC9-A03F-62F951F0A93A}">
      <dsp:nvSpPr>
        <dsp:cNvPr id="0" name=""/>
        <dsp:cNvSpPr/>
      </dsp:nvSpPr>
      <dsp:spPr>
        <a:xfrm>
          <a:off x="4652823" y="2266925"/>
          <a:ext cx="2093227" cy="8880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a:t>Mitigate</a:t>
          </a:r>
        </a:p>
      </dsp:txBody>
      <dsp:txXfrm>
        <a:off x="4652823" y="2266925"/>
        <a:ext cx="2093227" cy="88803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3293E7-A495-4989-B136-E50775D51077}">
      <dsp:nvSpPr>
        <dsp:cNvPr id="0" name=""/>
        <dsp:cNvSpPr/>
      </dsp:nvSpPr>
      <dsp:spPr>
        <a:xfrm>
          <a:off x="1138979" y="1203549"/>
          <a:ext cx="932563" cy="932563"/>
        </a:xfrm>
        <a:prstGeom prst="rect">
          <a:avLst/>
        </a:prstGeom>
        <a:blipFill>
          <a:blip xmlns:r="http://schemas.openxmlformats.org/officeDocument/2006/relationships" r:embed="rId1">
            <a:duotone>
              <a:prstClr val="black"/>
              <a:schemeClr val="accent6">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1F1B0CE-FC1C-478B-8F07-C5966884861D}">
      <dsp:nvSpPr>
        <dsp:cNvPr id="0" name=""/>
        <dsp:cNvSpPr/>
      </dsp:nvSpPr>
      <dsp:spPr>
        <a:xfrm>
          <a:off x="569079" y="2427788"/>
          <a:ext cx="207236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90000"/>
            </a:lnSpc>
            <a:spcBef>
              <a:spcPct val="0"/>
            </a:spcBef>
            <a:spcAft>
              <a:spcPct val="35000"/>
            </a:spcAft>
            <a:buNone/>
          </a:pPr>
          <a:r>
            <a:rPr lang="en-US" sz="2100" kern="1200"/>
            <a:t>Treated as an API</a:t>
          </a:r>
        </a:p>
      </dsp:txBody>
      <dsp:txXfrm>
        <a:off x="569079" y="2427788"/>
        <a:ext cx="2072362" cy="720000"/>
      </dsp:txXfrm>
    </dsp:sp>
    <dsp:sp modelId="{1E6285E6-0770-4AFA-8F08-BDDA036A7705}">
      <dsp:nvSpPr>
        <dsp:cNvPr id="0" name=""/>
        <dsp:cNvSpPr/>
      </dsp:nvSpPr>
      <dsp:spPr>
        <a:xfrm>
          <a:off x="3574005" y="1203549"/>
          <a:ext cx="932563" cy="932563"/>
        </a:xfrm>
        <a:prstGeom prst="rect">
          <a:avLst/>
        </a:prstGeom>
        <a:blipFill>
          <a:blip xmlns:r="http://schemas.openxmlformats.org/officeDocument/2006/relationships" r:embed="rId3">
            <a:duotone>
              <a:prstClr val="black"/>
              <a:schemeClr val="accent6">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F55B4BE-651F-4AF1-A41C-C4DAA9825A8E}">
      <dsp:nvSpPr>
        <dsp:cNvPr id="0" name=""/>
        <dsp:cNvSpPr/>
      </dsp:nvSpPr>
      <dsp:spPr>
        <a:xfrm>
          <a:off x="3004105" y="2427788"/>
          <a:ext cx="207236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90000"/>
            </a:lnSpc>
            <a:spcBef>
              <a:spcPct val="0"/>
            </a:spcBef>
            <a:spcAft>
              <a:spcPct val="35000"/>
            </a:spcAft>
            <a:buNone/>
          </a:pPr>
          <a:r>
            <a:rPr lang="en-US" sz="2100" kern="1200"/>
            <a:t>Discoverable in docs</a:t>
          </a:r>
        </a:p>
      </dsp:txBody>
      <dsp:txXfrm>
        <a:off x="3004105" y="2427788"/>
        <a:ext cx="2072362" cy="720000"/>
      </dsp:txXfrm>
    </dsp:sp>
    <dsp:sp modelId="{2F8AED3D-A544-4046-BB50-8003648009A1}">
      <dsp:nvSpPr>
        <dsp:cNvPr id="0" name=""/>
        <dsp:cNvSpPr/>
      </dsp:nvSpPr>
      <dsp:spPr>
        <a:xfrm>
          <a:off x="6009031" y="1203549"/>
          <a:ext cx="932563" cy="932563"/>
        </a:xfrm>
        <a:prstGeom prst="rect">
          <a:avLst/>
        </a:prstGeom>
        <a:blipFill>
          <a:blip xmlns:r="http://schemas.openxmlformats.org/officeDocument/2006/relationships" r:embed="rId5">
            <a:duotone>
              <a:prstClr val="black"/>
              <a:schemeClr val="accent6">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DD329E4-DCC4-4AA2-A17C-139D26F75DAC}">
      <dsp:nvSpPr>
        <dsp:cNvPr id="0" name=""/>
        <dsp:cNvSpPr/>
      </dsp:nvSpPr>
      <dsp:spPr>
        <a:xfrm>
          <a:off x="5439131" y="2427788"/>
          <a:ext cx="207236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90000"/>
            </a:lnSpc>
            <a:spcBef>
              <a:spcPct val="0"/>
            </a:spcBef>
            <a:spcAft>
              <a:spcPct val="35000"/>
            </a:spcAft>
            <a:buNone/>
          </a:pPr>
          <a:r>
            <a:rPr lang="en-US" sz="2100" kern="1200"/>
            <a:t>Documented in docs</a:t>
          </a:r>
        </a:p>
      </dsp:txBody>
      <dsp:txXfrm>
        <a:off x="5439131" y="2427788"/>
        <a:ext cx="2072362" cy="720000"/>
      </dsp:txXfrm>
    </dsp:sp>
    <dsp:sp modelId="{AC679757-5B23-4853-8356-DD4BDDAFEB26}">
      <dsp:nvSpPr>
        <dsp:cNvPr id="0" name=""/>
        <dsp:cNvSpPr/>
      </dsp:nvSpPr>
      <dsp:spPr>
        <a:xfrm>
          <a:off x="8444057" y="1203549"/>
          <a:ext cx="932563" cy="932563"/>
        </a:xfrm>
        <a:prstGeom prst="rect">
          <a:avLst/>
        </a:prstGeom>
        <a:blipFill>
          <a:blip xmlns:r="http://schemas.openxmlformats.org/officeDocument/2006/relationships" r:embed="rId7">
            <a:duotone>
              <a:prstClr val="black"/>
              <a:schemeClr val="accent6">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1BF18AC-620F-4D28-BFF7-FC5D62254EAF}">
      <dsp:nvSpPr>
        <dsp:cNvPr id="0" name=""/>
        <dsp:cNvSpPr/>
      </dsp:nvSpPr>
      <dsp:spPr>
        <a:xfrm>
          <a:off x="7874157" y="2427788"/>
          <a:ext cx="207236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90000"/>
            </a:lnSpc>
            <a:spcBef>
              <a:spcPct val="0"/>
            </a:spcBef>
            <a:spcAft>
              <a:spcPct val="35000"/>
            </a:spcAft>
            <a:buNone/>
          </a:pPr>
          <a:r>
            <a:rPr lang="en-US" sz="2100" kern="1200" dirty="0"/>
            <a:t>Actionable </a:t>
          </a:r>
        </a:p>
        <a:p>
          <a:pPr marL="0" lvl="0" indent="0" algn="ctr" defTabSz="933450">
            <a:lnSpc>
              <a:spcPct val="90000"/>
            </a:lnSpc>
            <a:spcBef>
              <a:spcPct val="0"/>
            </a:spcBef>
            <a:spcAft>
              <a:spcPct val="35000"/>
            </a:spcAft>
            <a:buNone/>
          </a:pPr>
          <a:r>
            <a:rPr lang="en-US" sz="2100" kern="1200" dirty="0"/>
            <a:t>(if possible)</a:t>
          </a:r>
        </a:p>
      </dsp:txBody>
      <dsp:txXfrm>
        <a:off x="7874157" y="2427788"/>
        <a:ext cx="2072362" cy="720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BC52C4-4A2E-4F4C-9557-B86DFA0CFC9C}">
      <dsp:nvSpPr>
        <dsp:cNvPr id="0" name=""/>
        <dsp:cNvSpPr/>
      </dsp:nvSpPr>
      <dsp:spPr>
        <a:xfrm>
          <a:off x="796" y="0"/>
          <a:ext cx="3224259" cy="3617845"/>
        </a:xfrm>
        <a:prstGeom prst="rect">
          <a:avLst/>
        </a:prstGeom>
        <a:solidFill>
          <a:schemeClr val="accent6">
            <a:lumMod val="50000"/>
          </a:schemeClr>
        </a:solidFill>
        <a:ln w="12700" cap="flat" cmpd="sng" algn="ctr">
          <a:solidFill>
            <a:schemeClr val="bg1">
              <a:lumMod val="7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8485" tIns="0" rIns="318485" bIns="330200" numCol="1" spcCol="1270" anchor="t" anchorCtr="0">
          <a:noAutofit/>
        </a:bodyPr>
        <a:lstStyle/>
        <a:p>
          <a:pPr marL="0" lvl="0" indent="0" algn="l" defTabSz="1155700">
            <a:lnSpc>
              <a:spcPct val="100000"/>
            </a:lnSpc>
            <a:spcBef>
              <a:spcPct val="0"/>
            </a:spcBef>
            <a:spcAft>
              <a:spcPct val="35000"/>
            </a:spcAft>
            <a:buNone/>
          </a:pPr>
          <a:r>
            <a:rPr lang="en-US" sz="2600" kern="1200"/>
            <a:t>Set up AppInsights for one or more environments</a:t>
          </a:r>
        </a:p>
      </dsp:txBody>
      <dsp:txXfrm>
        <a:off x="796" y="1447138"/>
        <a:ext cx="3224259" cy="2170707"/>
      </dsp:txXfrm>
    </dsp:sp>
    <dsp:sp modelId="{DC6BA06E-0420-4047-A656-B9AEF68E8B88}">
      <dsp:nvSpPr>
        <dsp:cNvPr id="0" name=""/>
        <dsp:cNvSpPr/>
      </dsp:nvSpPr>
      <dsp:spPr>
        <a:xfrm>
          <a:off x="796" y="0"/>
          <a:ext cx="3224259" cy="1447138"/>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318485" tIns="165100" rIns="318485" bIns="165100" numCol="1" spcCol="1270" anchor="ctr" anchorCtr="0">
          <a:noAutofit/>
        </a:bodyPr>
        <a:lstStyle/>
        <a:p>
          <a:pPr marL="0" lvl="0" indent="0" algn="l" defTabSz="2933700">
            <a:lnSpc>
              <a:spcPct val="90000"/>
            </a:lnSpc>
            <a:spcBef>
              <a:spcPct val="0"/>
            </a:spcBef>
            <a:spcAft>
              <a:spcPct val="35000"/>
            </a:spcAft>
            <a:buNone/>
          </a:pPr>
          <a:r>
            <a:rPr lang="en-US" sz="6600" kern="1200" dirty="0"/>
            <a:t>1</a:t>
          </a:r>
        </a:p>
      </dsp:txBody>
      <dsp:txXfrm>
        <a:off x="796" y="0"/>
        <a:ext cx="3224259" cy="1447138"/>
      </dsp:txXfrm>
    </dsp:sp>
    <dsp:sp modelId="{282DBAD5-D9C9-42FC-9332-304F1AB57592}">
      <dsp:nvSpPr>
        <dsp:cNvPr id="0" name=""/>
        <dsp:cNvSpPr/>
      </dsp:nvSpPr>
      <dsp:spPr>
        <a:xfrm>
          <a:off x="3482996" y="0"/>
          <a:ext cx="3224259" cy="3617845"/>
        </a:xfrm>
        <a:prstGeom prst="rect">
          <a:avLst/>
        </a:prstGeom>
        <a:solidFill>
          <a:schemeClr val="accent6">
            <a:lumMod val="75000"/>
          </a:schemeClr>
        </a:solidFill>
        <a:ln w="12700" cap="flat" cmpd="sng" algn="ctr">
          <a:solidFill>
            <a:schemeClr val="bg1">
              <a:lumMod val="7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8485" tIns="0" rIns="318485" bIns="330200" numCol="1" spcCol="1270" anchor="t" anchorCtr="0">
          <a:noAutofit/>
        </a:bodyPr>
        <a:lstStyle/>
        <a:p>
          <a:pPr marL="0" lvl="0" indent="0" algn="l" defTabSz="1155700">
            <a:lnSpc>
              <a:spcPct val="100000"/>
            </a:lnSpc>
            <a:spcBef>
              <a:spcPct val="0"/>
            </a:spcBef>
            <a:spcAft>
              <a:spcPct val="35000"/>
            </a:spcAft>
            <a:buNone/>
          </a:pPr>
          <a:r>
            <a:rPr lang="en-US" sz="2600" kern="1200"/>
            <a:t>Deploy dashboards from the samples site</a:t>
          </a:r>
        </a:p>
      </dsp:txBody>
      <dsp:txXfrm>
        <a:off x="3482996" y="1447138"/>
        <a:ext cx="3224259" cy="2170707"/>
      </dsp:txXfrm>
    </dsp:sp>
    <dsp:sp modelId="{5858ECFC-699B-42C4-8718-4193A02AB374}">
      <dsp:nvSpPr>
        <dsp:cNvPr id="0" name=""/>
        <dsp:cNvSpPr/>
      </dsp:nvSpPr>
      <dsp:spPr>
        <a:xfrm>
          <a:off x="3482996" y="0"/>
          <a:ext cx="3224259" cy="1447138"/>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318485" tIns="165100" rIns="318485" bIns="165100" numCol="1" spcCol="1270" anchor="ctr" anchorCtr="0">
          <a:noAutofit/>
        </a:bodyPr>
        <a:lstStyle/>
        <a:p>
          <a:pPr marL="0" lvl="0" indent="0" algn="l" defTabSz="2933700">
            <a:lnSpc>
              <a:spcPct val="90000"/>
            </a:lnSpc>
            <a:spcBef>
              <a:spcPct val="0"/>
            </a:spcBef>
            <a:spcAft>
              <a:spcPct val="35000"/>
            </a:spcAft>
            <a:buNone/>
          </a:pPr>
          <a:r>
            <a:rPr lang="en-US" sz="6600" kern="1200" dirty="0"/>
            <a:t>2</a:t>
          </a:r>
        </a:p>
      </dsp:txBody>
      <dsp:txXfrm>
        <a:off x="3482996" y="0"/>
        <a:ext cx="3224259" cy="1447138"/>
      </dsp:txXfrm>
    </dsp:sp>
    <dsp:sp modelId="{1DAEC1A0-8A76-44FC-BC3A-67A4F37E092B}">
      <dsp:nvSpPr>
        <dsp:cNvPr id="0" name=""/>
        <dsp:cNvSpPr/>
      </dsp:nvSpPr>
      <dsp:spPr>
        <a:xfrm>
          <a:off x="6965196" y="0"/>
          <a:ext cx="3224259" cy="3617845"/>
        </a:xfrm>
        <a:prstGeom prst="rect">
          <a:avLst/>
        </a:prstGeom>
        <a:solidFill>
          <a:srgbClr val="7CB953"/>
        </a:solidFill>
        <a:ln w="12700" cap="flat" cmpd="sng" algn="ctr">
          <a:solidFill>
            <a:schemeClr val="bg1">
              <a:lumMod val="7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8485" tIns="0" rIns="318485" bIns="330200" numCol="1" spcCol="1270" anchor="t" anchorCtr="0">
          <a:noAutofit/>
        </a:bodyPr>
        <a:lstStyle/>
        <a:p>
          <a:pPr marL="0" lvl="0" indent="0" algn="l" defTabSz="1155700">
            <a:lnSpc>
              <a:spcPct val="100000"/>
            </a:lnSpc>
            <a:spcBef>
              <a:spcPct val="0"/>
            </a:spcBef>
            <a:spcAft>
              <a:spcPct val="35000"/>
            </a:spcAft>
            <a:buNone/>
          </a:pPr>
          <a:r>
            <a:rPr lang="en-US" sz="2600" kern="1200"/>
            <a:t>Monitor your environments</a:t>
          </a:r>
        </a:p>
      </dsp:txBody>
      <dsp:txXfrm>
        <a:off x="6965196" y="1447138"/>
        <a:ext cx="3224259" cy="2170707"/>
      </dsp:txXfrm>
    </dsp:sp>
    <dsp:sp modelId="{795977B4-0A1F-4140-81DC-B2C35CAD0337}">
      <dsp:nvSpPr>
        <dsp:cNvPr id="0" name=""/>
        <dsp:cNvSpPr/>
      </dsp:nvSpPr>
      <dsp:spPr>
        <a:xfrm>
          <a:off x="6965196" y="0"/>
          <a:ext cx="3224259" cy="1447138"/>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318485" tIns="165100" rIns="318485" bIns="165100" numCol="1" spcCol="1270" anchor="ctr" anchorCtr="0">
          <a:noAutofit/>
        </a:bodyPr>
        <a:lstStyle/>
        <a:p>
          <a:pPr marL="0" lvl="0" indent="0" algn="l" defTabSz="2933700">
            <a:lnSpc>
              <a:spcPct val="90000"/>
            </a:lnSpc>
            <a:spcBef>
              <a:spcPct val="0"/>
            </a:spcBef>
            <a:spcAft>
              <a:spcPct val="35000"/>
            </a:spcAft>
            <a:buNone/>
          </a:pPr>
          <a:r>
            <a:rPr lang="en-US" sz="6600" kern="1200" dirty="0"/>
            <a:t>3</a:t>
          </a:r>
        </a:p>
      </dsp:txBody>
      <dsp:txXfrm>
        <a:off x="6965196" y="0"/>
        <a:ext cx="3224259" cy="144713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B44A9C2-E0EE-4500-8D1A-D1A036CEC4B7}">
      <dsp:nvSpPr>
        <dsp:cNvPr id="0" name=""/>
        <dsp:cNvSpPr/>
      </dsp:nvSpPr>
      <dsp:spPr>
        <a:xfrm>
          <a:off x="0" y="3591"/>
          <a:ext cx="6513603" cy="167949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53CC079-E858-4654-894B-6FF3BC5EE00F}">
      <dsp:nvSpPr>
        <dsp:cNvPr id="0" name=""/>
        <dsp:cNvSpPr/>
      </dsp:nvSpPr>
      <dsp:spPr>
        <a:xfrm>
          <a:off x="508048" y="381478"/>
          <a:ext cx="923723" cy="92372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480EE4E-1BCD-42C2-A5FC-0D6214E78731}">
      <dsp:nvSpPr>
        <dsp:cNvPr id="0" name=""/>
        <dsp:cNvSpPr/>
      </dsp:nvSpPr>
      <dsp:spPr>
        <a:xfrm>
          <a:off x="1939820" y="3591"/>
          <a:ext cx="2931121" cy="16794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747" tIns="177747" rIns="177747" bIns="177747" numCol="1" spcCol="1270" anchor="ctr" anchorCtr="0">
          <a:noAutofit/>
        </a:bodyPr>
        <a:lstStyle/>
        <a:p>
          <a:pPr marL="0" lvl="0" indent="0" algn="l" defTabSz="1111250">
            <a:lnSpc>
              <a:spcPct val="90000"/>
            </a:lnSpc>
            <a:spcBef>
              <a:spcPct val="0"/>
            </a:spcBef>
            <a:spcAft>
              <a:spcPct val="35000"/>
            </a:spcAft>
            <a:buNone/>
          </a:pPr>
          <a:r>
            <a:rPr lang="en-US" sz="2500" kern="1200" dirty="0"/>
            <a:t>Use Azure dashboards</a:t>
          </a:r>
        </a:p>
      </dsp:txBody>
      <dsp:txXfrm>
        <a:off x="1939820" y="3591"/>
        <a:ext cx="2931121" cy="1679498"/>
      </dsp:txXfrm>
    </dsp:sp>
    <dsp:sp modelId="{3D11D5CA-691A-486C-A620-A15EF5FAC224}">
      <dsp:nvSpPr>
        <dsp:cNvPr id="0" name=""/>
        <dsp:cNvSpPr/>
      </dsp:nvSpPr>
      <dsp:spPr>
        <a:xfrm>
          <a:off x="4870942" y="3591"/>
          <a:ext cx="1640765" cy="16794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747" tIns="177747" rIns="177747" bIns="177747" numCol="1" spcCol="1270" anchor="ctr" anchorCtr="0">
          <a:noAutofit/>
        </a:bodyPr>
        <a:lstStyle/>
        <a:p>
          <a:pPr marL="0" lvl="0" indent="0" algn="l" defTabSz="488950">
            <a:lnSpc>
              <a:spcPct val="90000"/>
            </a:lnSpc>
            <a:spcBef>
              <a:spcPct val="0"/>
            </a:spcBef>
            <a:spcAft>
              <a:spcPct val="35000"/>
            </a:spcAft>
            <a:buNone/>
          </a:pPr>
          <a:r>
            <a:rPr lang="en-US" sz="1100" kern="1200">
              <a:hlinkClick xmlns:r="http://schemas.openxmlformats.org/officeDocument/2006/relationships" r:id="rId3"/>
            </a:rPr>
            <a:t>https://docs.microsoft.com/en-us/azure/azure-monitor/learn/tutorial-app-dashboards#add-logs-analytics-query</a:t>
          </a:r>
          <a:r>
            <a:rPr lang="en-US" sz="1100" kern="1200"/>
            <a:t> </a:t>
          </a:r>
        </a:p>
      </dsp:txBody>
      <dsp:txXfrm>
        <a:off x="4870942" y="3591"/>
        <a:ext cx="1640765" cy="1679498"/>
      </dsp:txXfrm>
    </dsp:sp>
    <dsp:sp modelId="{7D66BDFF-20DE-4BE1-93C3-2B063786D864}">
      <dsp:nvSpPr>
        <dsp:cNvPr id="0" name=""/>
        <dsp:cNvSpPr/>
      </dsp:nvSpPr>
      <dsp:spPr>
        <a:xfrm>
          <a:off x="0" y="2102963"/>
          <a:ext cx="6513603" cy="167949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B588ADA-6416-495F-8501-5FB14A3F9A1F}">
      <dsp:nvSpPr>
        <dsp:cNvPr id="0" name=""/>
        <dsp:cNvSpPr/>
      </dsp:nvSpPr>
      <dsp:spPr>
        <a:xfrm>
          <a:off x="508048" y="2480851"/>
          <a:ext cx="923723" cy="923723"/>
        </a:xfrm>
        <a:prstGeom prst="rect">
          <a:avLst/>
        </a:prstGeom>
        <a:blipFill>
          <a:blip xmlns:r="http://schemas.openxmlformats.org/officeDocument/2006/relationships" r:embed="rId4">
            <a:extLst>
              <a:ext uri="{96DAC541-7B7A-43D3-8B79-37D633B846F1}">
                <asvg:svgBlip xmlns:asvg="http://schemas.microsoft.com/office/drawing/2016/SVG/main" r:embed="rId5"/>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162A75B-A956-4FD1-AD59-EE534A5476C2}">
      <dsp:nvSpPr>
        <dsp:cNvPr id="0" name=""/>
        <dsp:cNvSpPr/>
      </dsp:nvSpPr>
      <dsp:spPr>
        <a:xfrm>
          <a:off x="1939820" y="2102963"/>
          <a:ext cx="2931121" cy="16794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747" tIns="177747" rIns="177747" bIns="177747" numCol="1" spcCol="1270" anchor="ctr" anchorCtr="0">
          <a:noAutofit/>
        </a:bodyPr>
        <a:lstStyle/>
        <a:p>
          <a:pPr marL="0" lvl="0" indent="0" algn="l" defTabSz="1111250">
            <a:lnSpc>
              <a:spcPct val="90000"/>
            </a:lnSpc>
            <a:spcBef>
              <a:spcPct val="0"/>
            </a:spcBef>
            <a:spcAft>
              <a:spcPct val="35000"/>
            </a:spcAft>
            <a:buNone/>
          </a:pPr>
          <a:r>
            <a:rPr lang="en-US" sz="2500" kern="1200"/>
            <a:t>Use PowerBI</a:t>
          </a:r>
        </a:p>
      </dsp:txBody>
      <dsp:txXfrm>
        <a:off x="1939820" y="2102963"/>
        <a:ext cx="2931121" cy="1679498"/>
      </dsp:txXfrm>
    </dsp:sp>
    <dsp:sp modelId="{264B944E-41C2-4CA3-BC89-FE35DEFC5CE6}">
      <dsp:nvSpPr>
        <dsp:cNvPr id="0" name=""/>
        <dsp:cNvSpPr/>
      </dsp:nvSpPr>
      <dsp:spPr>
        <a:xfrm>
          <a:off x="4870942" y="2102963"/>
          <a:ext cx="1640765" cy="16794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747" tIns="177747" rIns="177747" bIns="177747" numCol="1" spcCol="1270" anchor="ctr" anchorCtr="0">
          <a:noAutofit/>
        </a:bodyPr>
        <a:lstStyle/>
        <a:p>
          <a:pPr marL="0" lvl="0" indent="0" algn="l" defTabSz="488950">
            <a:lnSpc>
              <a:spcPct val="90000"/>
            </a:lnSpc>
            <a:spcBef>
              <a:spcPct val="0"/>
            </a:spcBef>
            <a:spcAft>
              <a:spcPct val="35000"/>
            </a:spcAft>
            <a:buNone/>
          </a:pPr>
          <a:r>
            <a:rPr lang="en-US" sz="1100" kern="1200" dirty="0">
              <a:hlinkClick xmlns:r="http://schemas.openxmlformats.org/officeDocument/2006/relationships" r:id="rId6"/>
            </a:rPr>
            <a:t>https://docs.microsoft.com/en-us/azure/azure-monitor/app/export-power-bi</a:t>
          </a:r>
          <a:r>
            <a:rPr lang="en-US" sz="1100" kern="1200" dirty="0"/>
            <a:t> </a:t>
          </a:r>
        </a:p>
      </dsp:txBody>
      <dsp:txXfrm>
        <a:off x="4870942" y="2102963"/>
        <a:ext cx="1640765" cy="1679498"/>
      </dsp:txXfrm>
    </dsp:sp>
    <dsp:sp modelId="{C44B997E-4A71-4648-970D-38266E6749A0}">
      <dsp:nvSpPr>
        <dsp:cNvPr id="0" name=""/>
        <dsp:cNvSpPr/>
      </dsp:nvSpPr>
      <dsp:spPr>
        <a:xfrm>
          <a:off x="0" y="4202336"/>
          <a:ext cx="6513603" cy="167949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64EDF4F-B5C3-4198-9322-4CC92EB68D64}">
      <dsp:nvSpPr>
        <dsp:cNvPr id="0" name=""/>
        <dsp:cNvSpPr/>
      </dsp:nvSpPr>
      <dsp:spPr>
        <a:xfrm>
          <a:off x="508048" y="4580223"/>
          <a:ext cx="923723" cy="92372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741FAB2-3347-4494-A74B-E6E00F0F472D}">
      <dsp:nvSpPr>
        <dsp:cNvPr id="0" name=""/>
        <dsp:cNvSpPr/>
      </dsp:nvSpPr>
      <dsp:spPr>
        <a:xfrm>
          <a:off x="1939820" y="4202336"/>
          <a:ext cx="2931121" cy="16794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747" tIns="177747" rIns="177747" bIns="177747" numCol="1" spcCol="1270" anchor="ctr" anchorCtr="0">
          <a:noAutofit/>
        </a:bodyPr>
        <a:lstStyle/>
        <a:p>
          <a:pPr marL="0" lvl="0" indent="0" algn="l" defTabSz="1111250">
            <a:lnSpc>
              <a:spcPct val="90000"/>
            </a:lnSpc>
            <a:spcBef>
              <a:spcPct val="0"/>
            </a:spcBef>
            <a:spcAft>
              <a:spcPct val="35000"/>
            </a:spcAft>
            <a:buNone/>
          </a:pPr>
          <a:r>
            <a:rPr lang="en-US" sz="2500" kern="1200" dirty="0"/>
            <a:t>Use Azure Data </a:t>
          </a:r>
          <a:r>
            <a:rPr lang="en-US" sz="2500" kern="1200" dirty="0" err="1"/>
            <a:t>Studie</a:t>
          </a:r>
          <a:r>
            <a:rPr lang="en-US" sz="2500" kern="1200" dirty="0"/>
            <a:t> (</a:t>
          </a:r>
          <a:r>
            <a:rPr lang="en-US" sz="2500" strike="noStrike" kern="1200" dirty="0" err="1"/>
            <a:t>Jupyter</a:t>
          </a:r>
          <a:r>
            <a:rPr lang="en-US" sz="2500" strike="noStrike" kern="1200" dirty="0"/>
            <a:t> note</a:t>
          </a:r>
          <a:r>
            <a:rPr lang="en-US" sz="2500" kern="1200" dirty="0"/>
            <a:t>books)</a:t>
          </a:r>
        </a:p>
      </dsp:txBody>
      <dsp:txXfrm>
        <a:off x="1939820" y="4202336"/>
        <a:ext cx="2931121" cy="1679498"/>
      </dsp:txXfrm>
    </dsp:sp>
    <dsp:sp modelId="{280013C4-D6C4-4424-BF75-36B9ED364719}">
      <dsp:nvSpPr>
        <dsp:cNvPr id="0" name=""/>
        <dsp:cNvSpPr/>
      </dsp:nvSpPr>
      <dsp:spPr>
        <a:xfrm>
          <a:off x="4870942" y="4202336"/>
          <a:ext cx="1640765" cy="16794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747" tIns="177747" rIns="177747" bIns="177747" numCol="1" spcCol="1270" anchor="ctr" anchorCtr="0">
          <a:noAutofit/>
        </a:bodyPr>
        <a:lstStyle/>
        <a:p>
          <a:pPr marL="0" lvl="0" indent="0" algn="l" defTabSz="488950">
            <a:lnSpc>
              <a:spcPct val="90000"/>
            </a:lnSpc>
            <a:spcBef>
              <a:spcPct val="0"/>
            </a:spcBef>
            <a:spcAft>
              <a:spcPct val="35000"/>
            </a:spcAft>
            <a:buNone/>
          </a:pPr>
          <a:r>
            <a:rPr lang="da-DK" sz="1100" kern="1200" dirty="0">
              <a:hlinkClick xmlns:r="http://schemas.openxmlformats.org/officeDocument/2006/relationships" r:id="rId9"/>
            </a:rPr>
            <a:t>https://docs.microsoft.com/en-us/azure/data-explorer/kqlmagic</a:t>
          </a:r>
          <a:endParaRPr lang="en-US" sz="1100" kern="1200" dirty="0"/>
        </a:p>
      </dsp:txBody>
      <dsp:txXfrm>
        <a:off x="4870942" y="4202336"/>
        <a:ext cx="1640765" cy="167949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6266FF-E935-4964-9222-6545AC211796}">
      <dsp:nvSpPr>
        <dsp:cNvPr id="0" name=""/>
        <dsp:cNvSpPr/>
      </dsp:nvSpPr>
      <dsp:spPr>
        <a:xfrm>
          <a:off x="0" y="2175669"/>
          <a:ext cx="10515600" cy="0"/>
        </a:xfrm>
        <a:prstGeom prst="line">
          <a:avLst/>
        </a:prstGeom>
        <a:solidFill>
          <a:schemeClr val="lt1">
            <a:alpha val="90000"/>
            <a:hueOff val="0"/>
            <a:satOff val="0"/>
            <a:lumOff val="0"/>
            <a:alphaOff val="0"/>
          </a:schemeClr>
        </a:solidFill>
        <a:ln w="19050" cap="flat" cmpd="sng" algn="ctr">
          <a:solidFill>
            <a:schemeClr val="accent2">
              <a:hueOff val="0"/>
              <a:satOff val="0"/>
              <a:lumOff val="0"/>
              <a:alphaOff val="0"/>
            </a:schemeClr>
          </a:solidFill>
          <a:prstDash val="solid"/>
          <a:miter lim="800000"/>
          <a:tailEnd type="triangle" w="lg" len="lg"/>
        </a:ln>
        <a:effectLst/>
      </dsp:spPr>
      <dsp:style>
        <a:lnRef idx="2">
          <a:scrgbClr r="0" g="0" b="0"/>
        </a:lnRef>
        <a:fillRef idx="1">
          <a:scrgbClr r="0" g="0" b="0"/>
        </a:fillRef>
        <a:effectRef idx="0">
          <a:scrgbClr r="0" g="0" b="0"/>
        </a:effectRef>
        <a:fontRef idx="minor"/>
      </dsp:style>
    </dsp:sp>
    <dsp:sp modelId="{163F0690-E649-454C-A16F-0BE7EA349575}">
      <dsp:nvSpPr>
        <dsp:cNvPr id="0" name=""/>
        <dsp:cNvSpPr/>
      </dsp:nvSpPr>
      <dsp:spPr>
        <a:xfrm rot="8100000">
          <a:off x="76328" y="501406"/>
          <a:ext cx="319993" cy="319993"/>
        </a:xfrm>
        <a:prstGeom prst="teardrop">
          <a:avLst>
            <a:gd name="adj" fmla="val 115000"/>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0852BCE-9588-49D5-AEE9-8C178F5BFE0C}">
      <dsp:nvSpPr>
        <dsp:cNvPr id="0" name=""/>
        <dsp:cNvSpPr/>
      </dsp:nvSpPr>
      <dsp:spPr>
        <a:xfrm>
          <a:off x="111877" y="536955"/>
          <a:ext cx="248896" cy="248896"/>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C6015AFE-2DBC-4284-A9D2-2AEB6A79A91F}">
      <dsp:nvSpPr>
        <dsp:cNvPr id="0" name=""/>
        <dsp:cNvSpPr/>
      </dsp:nvSpPr>
      <dsp:spPr>
        <a:xfrm>
          <a:off x="462595" y="887672"/>
          <a:ext cx="4372497" cy="12879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69850" rIns="69850" bIns="104775" numCol="1" spcCol="1270" anchor="t" anchorCtr="0">
          <a:noAutofit/>
        </a:bodyPr>
        <a:lstStyle/>
        <a:p>
          <a:pPr marL="0" lvl="0" indent="0" algn="l" defTabSz="488950">
            <a:lnSpc>
              <a:spcPct val="90000"/>
            </a:lnSpc>
            <a:spcBef>
              <a:spcPct val="0"/>
            </a:spcBef>
            <a:spcAft>
              <a:spcPct val="35000"/>
            </a:spcAft>
            <a:buNone/>
          </a:pPr>
          <a:r>
            <a:rPr lang="en-US" sz="1100" kern="1200"/>
            <a:t>Long Running SQL queries</a:t>
          </a:r>
        </a:p>
        <a:p>
          <a:pPr marL="0" lvl="0" indent="0" algn="l" defTabSz="488950">
            <a:lnSpc>
              <a:spcPct val="90000"/>
            </a:lnSpc>
            <a:spcBef>
              <a:spcPct val="0"/>
            </a:spcBef>
            <a:spcAft>
              <a:spcPct val="35000"/>
            </a:spcAft>
            <a:buNone/>
          </a:pPr>
          <a:r>
            <a:rPr lang="en-US" sz="1100" kern="1200"/>
            <a:t>Authorization</a:t>
          </a:r>
        </a:p>
      </dsp:txBody>
      <dsp:txXfrm>
        <a:off x="462595" y="887672"/>
        <a:ext cx="4372497" cy="1287996"/>
      </dsp:txXfrm>
    </dsp:sp>
    <dsp:sp modelId="{F1E7152E-C28F-4200-8F0B-240DBD42997B}">
      <dsp:nvSpPr>
        <dsp:cNvPr id="0" name=""/>
        <dsp:cNvSpPr/>
      </dsp:nvSpPr>
      <dsp:spPr>
        <a:xfrm>
          <a:off x="462595" y="435133"/>
          <a:ext cx="4372497" cy="4525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95250" bIns="0" numCol="1" spcCol="1270" anchor="ctr" anchorCtr="0">
          <a:noAutofit/>
        </a:bodyPr>
        <a:lstStyle/>
        <a:p>
          <a:pPr marL="0" lvl="0" indent="0" algn="l" defTabSz="666750">
            <a:lnSpc>
              <a:spcPct val="90000"/>
            </a:lnSpc>
            <a:spcBef>
              <a:spcPct val="0"/>
            </a:spcBef>
            <a:spcAft>
              <a:spcPct val="35000"/>
            </a:spcAft>
            <a:buNone/>
            <a:defRPr b="1"/>
          </a:pPr>
          <a:r>
            <a:rPr lang="en-US" sz="1500" kern="1200"/>
            <a:t>2019 release wave 2</a:t>
          </a:r>
        </a:p>
      </dsp:txBody>
      <dsp:txXfrm>
        <a:off x="462595" y="435133"/>
        <a:ext cx="4372497" cy="452539"/>
      </dsp:txXfrm>
    </dsp:sp>
    <dsp:sp modelId="{339D4476-DB24-4506-9272-614F89ABCD14}">
      <dsp:nvSpPr>
        <dsp:cNvPr id="0" name=""/>
        <dsp:cNvSpPr/>
      </dsp:nvSpPr>
      <dsp:spPr>
        <a:xfrm>
          <a:off x="236325" y="887672"/>
          <a:ext cx="0" cy="1287996"/>
        </a:xfrm>
        <a:prstGeom prst="line">
          <a:avLst/>
        </a:prstGeom>
        <a:noFill/>
        <a:ln w="12700" cap="flat" cmpd="sng" algn="ctr">
          <a:solidFill>
            <a:schemeClr val="accent2">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A9C4FD06-EBD1-4346-950E-CA31B718EA3C}">
      <dsp:nvSpPr>
        <dsp:cNvPr id="0" name=""/>
        <dsp:cNvSpPr/>
      </dsp:nvSpPr>
      <dsp:spPr>
        <a:xfrm>
          <a:off x="195597" y="2134940"/>
          <a:ext cx="81457" cy="81457"/>
        </a:xfrm>
        <a:prstGeom prst="ellipse">
          <a:avLst/>
        </a:prstGeom>
        <a:solidFill>
          <a:schemeClr val="accent2">
            <a:hueOff val="0"/>
            <a:satOff val="0"/>
            <a:lumOff val="0"/>
            <a:alphaOff val="0"/>
          </a:schemeClr>
        </a:solidFill>
        <a:ln w="63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E9E90EE-69AA-4715-A9B9-AFC85D16141E}">
      <dsp:nvSpPr>
        <dsp:cNvPr id="0" name=""/>
        <dsp:cNvSpPr/>
      </dsp:nvSpPr>
      <dsp:spPr>
        <a:xfrm rot="18900000">
          <a:off x="2710363" y="3529937"/>
          <a:ext cx="319993" cy="319993"/>
        </a:xfrm>
        <a:prstGeom prst="teardrop">
          <a:avLst>
            <a:gd name="adj" fmla="val 11500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F7F8C93-AB51-4A3B-B90A-D7A1F7E3F154}">
      <dsp:nvSpPr>
        <dsp:cNvPr id="0" name=""/>
        <dsp:cNvSpPr/>
      </dsp:nvSpPr>
      <dsp:spPr>
        <a:xfrm>
          <a:off x="2745912" y="3565486"/>
          <a:ext cx="248896" cy="248896"/>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A61C7E39-6BB1-4C82-B542-E341966F9095}">
      <dsp:nvSpPr>
        <dsp:cNvPr id="0" name=""/>
        <dsp:cNvSpPr/>
      </dsp:nvSpPr>
      <dsp:spPr>
        <a:xfrm>
          <a:off x="3096629" y="2175669"/>
          <a:ext cx="4355627" cy="12879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04775" rIns="0" bIns="69850" numCol="1" spcCol="1270" anchor="b" anchorCtr="0">
          <a:noAutofit/>
        </a:bodyPr>
        <a:lstStyle/>
        <a:p>
          <a:pPr marL="0" lvl="0" indent="0" algn="l" defTabSz="488950">
            <a:lnSpc>
              <a:spcPct val="90000"/>
            </a:lnSpc>
            <a:spcBef>
              <a:spcPct val="0"/>
            </a:spcBef>
            <a:spcAft>
              <a:spcPct val="35000"/>
            </a:spcAft>
            <a:buNone/>
          </a:pPr>
          <a:r>
            <a:rPr lang="en-US" sz="1100" kern="1200" dirty="0"/>
            <a:t>Report execution</a:t>
          </a:r>
        </a:p>
        <a:p>
          <a:pPr marL="0" lvl="0" indent="0" algn="l" defTabSz="488950">
            <a:lnSpc>
              <a:spcPct val="90000"/>
            </a:lnSpc>
            <a:spcBef>
              <a:spcPct val="0"/>
            </a:spcBef>
            <a:spcAft>
              <a:spcPct val="35000"/>
            </a:spcAft>
            <a:buNone/>
          </a:pPr>
          <a:r>
            <a:rPr lang="en-US" sz="1100" kern="1200"/>
            <a:t>Web service calls</a:t>
          </a:r>
        </a:p>
        <a:p>
          <a:pPr marL="0" lvl="0" indent="0" algn="l" defTabSz="488950">
            <a:lnSpc>
              <a:spcPct val="90000"/>
            </a:lnSpc>
            <a:spcBef>
              <a:spcPct val="0"/>
            </a:spcBef>
            <a:spcAft>
              <a:spcPct val="35000"/>
            </a:spcAft>
            <a:buNone/>
          </a:pPr>
          <a:r>
            <a:rPr lang="en-US" sz="1100" kern="1200"/>
            <a:t>Cancelled operations</a:t>
          </a:r>
        </a:p>
        <a:p>
          <a:pPr marL="0" lvl="0" indent="0" algn="l" defTabSz="488950">
            <a:lnSpc>
              <a:spcPct val="90000"/>
            </a:lnSpc>
            <a:spcBef>
              <a:spcPct val="0"/>
            </a:spcBef>
            <a:spcAft>
              <a:spcPct val="35000"/>
            </a:spcAft>
            <a:buNone/>
          </a:pPr>
          <a:r>
            <a:rPr lang="en-US" sz="1100" kern="1200"/>
            <a:t>Update errors</a:t>
          </a:r>
        </a:p>
        <a:p>
          <a:pPr marL="0" lvl="0" indent="0" algn="l" defTabSz="488950">
            <a:lnSpc>
              <a:spcPct val="90000"/>
            </a:lnSpc>
            <a:spcBef>
              <a:spcPct val="0"/>
            </a:spcBef>
            <a:spcAft>
              <a:spcPct val="35000"/>
            </a:spcAft>
            <a:buNone/>
          </a:pPr>
          <a:r>
            <a:rPr lang="en-US" sz="1100" i="0" kern="1200"/>
            <a:t>Company lifecycle events</a:t>
          </a:r>
        </a:p>
        <a:p>
          <a:pPr marL="0" lvl="0" indent="0" algn="l" defTabSz="488950">
            <a:lnSpc>
              <a:spcPct val="90000"/>
            </a:lnSpc>
            <a:spcBef>
              <a:spcPct val="0"/>
            </a:spcBef>
            <a:spcAft>
              <a:spcPct val="35000"/>
            </a:spcAft>
            <a:buNone/>
          </a:pPr>
          <a:r>
            <a:rPr lang="en-US" sz="1100" i="0" kern="1200"/>
            <a:t>Database lock timeouts</a:t>
          </a:r>
        </a:p>
        <a:p>
          <a:pPr marL="0" lvl="0" indent="0" algn="l" defTabSz="488950">
            <a:lnSpc>
              <a:spcPct val="90000"/>
            </a:lnSpc>
            <a:spcBef>
              <a:spcPct val="0"/>
            </a:spcBef>
            <a:spcAft>
              <a:spcPct val="35000"/>
            </a:spcAft>
            <a:buNone/>
          </a:pPr>
          <a:r>
            <a:rPr lang="en-US" sz="1100" i="0" kern="1200"/>
            <a:t>Extension lifecycle events</a:t>
          </a:r>
        </a:p>
        <a:p>
          <a:pPr marL="0" lvl="0" indent="0" algn="l" defTabSz="488950">
            <a:lnSpc>
              <a:spcPct val="90000"/>
            </a:lnSpc>
            <a:spcBef>
              <a:spcPct val="0"/>
            </a:spcBef>
            <a:spcAft>
              <a:spcPct val="35000"/>
            </a:spcAft>
            <a:buNone/>
          </a:pPr>
          <a:r>
            <a:rPr lang="en-US" sz="1100" i="0" kern="1200" dirty="0"/>
            <a:t>Client telemetry (page views)</a:t>
          </a:r>
        </a:p>
        <a:p>
          <a:pPr marL="0" lvl="0" indent="0" algn="l" defTabSz="488950">
            <a:lnSpc>
              <a:spcPct val="90000"/>
            </a:lnSpc>
            <a:spcBef>
              <a:spcPct val="0"/>
            </a:spcBef>
            <a:spcAft>
              <a:spcPct val="35000"/>
            </a:spcAft>
            <a:buNone/>
          </a:pPr>
          <a:r>
            <a:rPr lang="en-US" sz="1100" i="0" kern="1200"/>
            <a:t>AL support (</a:t>
          </a:r>
          <a:r>
            <a:rPr lang="en-US" sz="1100" i="0" kern="1200" err="1"/>
            <a:t>Session.LogMessage</a:t>
          </a:r>
          <a:r>
            <a:rPr lang="en-US" sz="1100" i="0" kern="1200"/>
            <a:t>)</a:t>
          </a:r>
        </a:p>
      </dsp:txBody>
      <dsp:txXfrm>
        <a:off x="3096629" y="2175669"/>
        <a:ext cx="4355627" cy="1287996"/>
      </dsp:txXfrm>
    </dsp:sp>
    <dsp:sp modelId="{3609DDF9-32FF-4269-9441-1F54330A82EA}">
      <dsp:nvSpPr>
        <dsp:cNvPr id="0" name=""/>
        <dsp:cNvSpPr/>
      </dsp:nvSpPr>
      <dsp:spPr>
        <a:xfrm>
          <a:off x="3096629" y="3463665"/>
          <a:ext cx="4355627" cy="4525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95250" bIns="0" numCol="1" spcCol="1270" anchor="ctr" anchorCtr="0">
          <a:noAutofit/>
        </a:bodyPr>
        <a:lstStyle/>
        <a:p>
          <a:pPr marL="0" lvl="0" indent="0" algn="l" defTabSz="666750">
            <a:lnSpc>
              <a:spcPct val="90000"/>
            </a:lnSpc>
            <a:spcBef>
              <a:spcPct val="0"/>
            </a:spcBef>
            <a:spcAft>
              <a:spcPct val="35000"/>
            </a:spcAft>
            <a:buNone/>
            <a:defRPr b="1"/>
          </a:pPr>
          <a:r>
            <a:rPr lang="en-US" sz="1500" kern="1200"/>
            <a:t>2020 release wave 1</a:t>
          </a:r>
        </a:p>
      </dsp:txBody>
      <dsp:txXfrm>
        <a:off x="3096629" y="3463665"/>
        <a:ext cx="4355627" cy="452539"/>
      </dsp:txXfrm>
    </dsp:sp>
    <dsp:sp modelId="{7F49BFDE-8A5F-41D6-9A71-A4A08E400F48}">
      <dsp:nvSpPr>
        <dsp:cNvPr id="0" name=""/>
        <dsp:cNvSpPr/>
      </dsp:nvSpPr>
      <dsp:spPr>
        <a:xfrm>
          <a:off x="2870360" y="2175669"/>
          <a:ext cx="0" cy="1287996"/>
        </a:xfrm>
        <a:prstGeom prst="line">
          <a:avLst/>
        </a:prstGeom>
        <a:noFill/>
        <a:ln w="12700" cap="flat" cmpd="sng" algn="ctr">
          <a:solidFill>
            <a:schemeClr val="accent3">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46A71B4A-A019-43DD-973B-697DB13F9944}">
      <dsp:nvSpPr>
        <dsp:cNvPr id="0" name=""/>
        <dsp:cNvSpPr/>
      </dsp:nvSpPr>
      <dsp:spPr>
        <a:xfrm>
          <a:off x="2829631" y="2134940"/>
          <a:ext cx="81457" cy="81457"/>
        </a:xfrm>
        <a:prstGeom prst="ellipse">
          <a:avLst/>
        </a:prstGeom>
        <a:solidFill>
          <a:schemeClr val="accent3">
            <a:hueOff val="0"/>
            <a:satOff val="0"/>
            <a:lumOff val="0"/>
            <a:alphaOff val="0"/>
          </a:schemeClr>
        </a:solidFill>
        <a:ln w="63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391142F-B59F-4D3E-8033-D70D27599876}">
      <dsp:nvSpPr>
        <dsp:cNvPr id="0" name=""/>
        <dsp:cNvSpPr/>
      </dsp:nvSpPr>
      <dsp:spPr>
        <a:xfrm rot="8100000">
          <a:off x="5324072" y="501406"/>
          <a:ext cx="319993" cy="319993"/>
        </a:xfrm>
        <a:prstGeom prst="teardrop">
          <a:avLst>
            <a:gd name="adj" fmla="val 115000"/>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26B18BF-AF40-4055-BCCD-768239ACD928}">
      <dsp:nvSpPr>
        <dsp:cNvPr id="0" name=""/>
        <dsp:cNvSpPr/>
      </dsp:nvSpPr>
      <dsp:spPr>
        <a:xfrm>
          <a:off x="5359621" y="536955"/>
          <a:ext cx="248896" cy="248896"/>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932E04BC-6006-430D-883C-FB9D6F3FD50A}">
      <dsp:nvSpPr>
        <dsp:cNvPr id="0" name=""/>
        <dsp:cNvSpPr/>
      </dsp:nvSpPr>
      <dsp:spPr>
        <a:xfrm>
          <a:off x="5710339" y="887672"/>
          <a:ext cx="4355627" cy="12879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69850" rIns="69850" bIns="104775" numCol="1" spcCol="1270" anchor="t" anchorCtr="0">
          <a:noAutofit/>
        </a:bodyPr>
        <a:lstStyle/>
        <a:p>
          <a:pPr marL="0" lvl="0" indent="0" algn="l" defTabSz="488950">
            <a:lnSpc>
              <a:spcPct val="90000"/>
            </a:lnSpc>
            <a:spcBef>
              <a:spcPct val="0"/>
            </a:spcBef>
            <a:spcAft>
              <a:spcPct val="35000"/>
            </a:spcAft>
            <a:buNone/>
          </a:pPr>
          <a:r>
            <a:rPr lang="en-US" sz="1100" i="0" kern="1200"/>
            <a:t>Outgoing web service calls</a:t>
          </a:r>
        </a:p>
        <a:p>
          <a:pPr marL="0" lvl="0" indent="0" algn="l" defTabSz="488950">
            <a:lnSpc>
              <a:spcPct val="90000"/>
            </a:lnSpc>
            <a:spcBef>
              <a:spcPct val="0"/>
            </a:spcBef>
            <a:spcAft>
              <a:spcPct val="35000"/>
            </a:spcAft>
            <a:buNone/>
          </a:pPr>
          <a:r>
            <a:rPr lang="en-US" sz="1100" i="0" kern="1200"/>
            <a:t>ISV telemetry pipeline</a:t>
          </a:r>
        </a:p>
        <a:p>
          <a:pPr marL="0" lvl="0" indent="0" algn="l" defTabSz="488950">
            <a:lnSpc>
              <a:spcPct val="90000"/>
            </a:lnSpc>
            <a:spcBef>
              <a:spcPct val="0"/>
            </a:spcBef>
            <a:spcAft>
              <a:spcPct val="35000"/>
            </a:spcAft>
            <a:buNone/>
          </a:pPr>
          <a:r>
            <a:rPr lang="en-US" sz="1100" i="0" kern="1200" dirty="0"/>
            <a:t>ISV </a:t>
          </a:r>
          <a:r>
            <a:rPr lang="en-US" sz="1100" i="0" kern="1200" dirty="0">
              <a:latin typeface="Segoe UI"/>
              <a:ea typeface="+mn-ea"/>
              <a:cs typeface="+mn-cs"/>
            </a:rPr>
            <a:t>key vault</a:t>
          </a:r>
        </a:p>
        <a:p>
          <a:pPr marL="0" lvl="0" indent="0" algn="l" defTabSz="488950">
            <a:lnSpc>
              <a:spcPct val="90000"/>
            </a:lnSpc>
            <a:spcBef>
              <a:spcPct val="0"/>
            </a:spcBef>
            <a:spcAft>
              <a:spcPct val="35000"/>
            </a:spcAft>
            <a:buNone/>
          </a:pPr>
          <a:r>
            <a:rPr lang="en-US" sz="1100" i="0" kern="1200" dirty="0">
              <a:latin typeface="Segoe UI"/>
              <a:ea typeface="+mn-ea"/>
              <a:cs typeface="+mn-cs"/>
            </a:rPr>
            <a:t>Long Running AL execution</a:t>
          </a:r>
        </a:p>
        <a:p>
          <a:pPr marL="0" lvl="0" indent="0" algn="l" defTabSz="488950">
            <a:lnSpc>
              <a:spcPct val="90000"/>
            </a:lnSpc>
            <a:spcBef>
              <a:spcPct val="0"/>
            </a:spcBef>
            <a:spcAft>
              <a:spcPct val="35000"/>
            </a:spcAft>
            <a:buNone/>
          </a:pPr>
          <a:r>
            <a:rPr lang="da-DK" sz="1100" i="0" kern="1200" dirty="0">
              <a:latin typeface="Segoe UI"/>
              <a:ea typeface="+mn-ea"/>
              <a:cs typeface="+mn-cs"/>
            </a:rPr>
            <a:t>Extension lifecycle (ISV)</a:t>
          </a:r>
          <a:endParaRPr lang="en-US" sz="1100" i="0" kern="1200" dirty="0">
            <a:latin typeface="Segoe UI"/>
            <a:ea typeface="+mn-ea"/>
            <a:cs typeface="+mn-cs"/>
          </a:endParaRPr>
        </a:p>
        <a:p>
          <a:pPr marL="0" lvl="0" indent="0" algn="l" defTabSz="488950">
            <a:lnSpc>
              <a:spcPct val="90000"/>
            </a:lnSpc>
            <a:spcBef>
              <a:spcPct val="0"/>
            </a:spcBef>
            <a:spcAft>
              <a:spcPct val="35000"/>
            </a:spcAft>
            <a:buNone/>
          </a:pPr>
          <a:r>
            <a:rPr lang="da-DK" sz="1100" i="0" kern="1200" dirty="0">
              <a:latin typeface="Segoe UI"/>
              <a:ea typeface="+mn-ea"/>
              <a:cs typeface="+mn-cs"/>
            </a:rPr>
            <a:t>AL sensitive field</a:t>
          </a:r>
        </a:p>
        <a:p>
          <a:pPr marL="0" lvl="0" indent="0" algn="l" defTabSz="488950">
            <a:lnSpc>
              <a:spcPct val="90000"/>
            </a:lnSpc>
            <a:spcBef>
              <a:spcPct val="0"/>
            </a:spcBef>
            <a:spcAft>
              <a:spcPct val="35000"/>
            </a:spcAft>
            <a:buNone/>
          </a:pPr>
          <a:r>
            <a:rPr lang="da-DK" sz="1100" i="0" kern="1200" dirty="0">
              <a:latin typeface="Segoe UI"/>
              <a:ea typeface="+mn-ea"/>
              <a:cs typeface="+mn-cs"/>
            </a:rPr>
            <a:t>Retention policy</a:t>
          </a:r>
        </a:p>
        <a:p>
          <a:pPr marL="0" lvl="0" indent="0" algn="l" defTabSz="488950">
            <a:lnSpc>
              <a:spcPct val="90000"/>
            </a:lnSpc>
            <a:spcBef>
              <a:spcPct val="0"/>
            </a:spcBef>
            <a:spcAft>
              <a:spcPct val="35000"/>
            </a:spcAft>
            <a:buNone/>
          </a:pPr>
          <a:r>
            <a:rPr lang="da-DK" sz="1100" i="0" kern="1200" dirty="0">
              <a:latin typeface="Segoe UI"/>
              <a:ea typeface="+mn-ea"/>
              <a:cs typeface="+mn-cs"/>
            </a:rPr>
            <a:t>Performance toolkit</a:t>
          </a:r>
        </a:p>
        <a:p>
          <a:pPr marL="0" lvl="0" indent="0" algn="l" defTabSz="488950">
            <a:lnSpc>
              <a:spcPct val="90000"/>
            </a:lnSpc>
            <a:spcBef>
              <a:spcPct val="0"/>
            </a:spcBef>
            <a:spcAft>
              <a:spcPct val="35000"/>
            </a:spcAft>
            <a:buNone/>
          </a:pPr>
          <a:r>
            <a:rPr lang="da-DK" sz="1100" i="0" kern="1200" dirty="0">
              <a:latin typeface="Segoe UI"/>
              <a:ea typeface="+mn-ea"/>
              <a:cs typeface="+mn-cs"/>
            </a:rPr>
            <a:t>Email module</a:t>
          </a:r>
        </a:p>
        <a:p>
          <a:pPr marL="0" lvl="0" indent="0" algn="l" defTabSz="488950">
            <a:lnSpc>
              <a:spcPct val="90000"/>
            </a:lnSpc>
            <a:spcBef>
              <a:spcPct val="0"/>
            </a:spcBef>
            <a:spcAft>
              <a:spcPct val="35000"/>
            </a:spcAft>
            <a:buNone/>
          </a:pPr>
          <a:r>
            <a:rPr lang="da-DK" sz="1100" i="0" kern="1200" dirty="0">
              <a:latin typeface="Segoe UI"/>
              <a:ea typeface="+mn-ea"/>
              <a:cs typeface="+mn-cs"/>
            </a:rPr>
            <a:t>Job Queue</a:t>
          </a:r>
        </a:p>
        <a:p>
          <a:pPr marL="0" lvl="0" indent="0" algn="l" defTabSz="488950">
            <a:lnSpc>
              <a:spcPct val="90000"/>
            </a:lnSpc>
            <a:spcBef>
              <a:spcPct val="0"/>
            </a:spcBef>
            <a:spcAft>
              <a:spcPct val="35000"/>
            </a:spcAft>
            <a:buNone/>
          </a:pPr>
          <a:r>
            <a:rPr lang="da-DK" sz="1100" i="0" kern="1200" dirty="0">
              <a:latin typeface="Segoe UI"/>
              <a:ea typeface="+mn-ea"/>
              <a:cs typeface="+mn-cs"/>
            </a:rPr>
            <a:t>Configuration packages</a:t>
          </a:r>
        </a:p>
        <a:p>
          <a:pPr marL="0" lvl="0" indent="0" algn="l" defTabSz="488950">
            <a:lnSpc>
              <a:spcPct val="90000"/>
            </a:lnSpc>
            <a:spcBef>
              <a:spcPct val="0"/>
            </a:spcBef>
            <a:spcAft>
              <a:spcPct val="35000"/>
            </a:spcAft>
            <a:buNone/>
          </a:pPr>
          <a:r>
            <a:rPr lang="da-DK" sz="1100" i="0" kern="1200" dirty="0">
              <a:latin typeface="Segoe UI"/>
              <a:ea typeface="+mn-ea"/>
              <a:cs typeface="+mn-cs"/>
            </a:rPr>
            <a:t>Permission lifecycle</a:t>
          </a:r>
        </a:p>
        <a:p>
          <a:pPr marL="0" lvl="0" indent="0" algn="l" defTabSz="488950">
            <a:lnSpc>
              <a:spcPct val="90000"/>
            </a:lnSpc>
            <a:spcBef>
              <a:spcPct val="0"/>
            </a:spcBef>
            <a:spcAft>
              <a:spcPct val="35000"/>
            </a:spcAft>
            <a:buNone/>
          </a:pPr>
          <a:r>
            <a:rPr lang="da-DK" sz="1100" i="0" kern="1200" dirty="0">
              <a:latin typeface="Segoe UI"/>
              <a:ea typeface="+mn-ea"/>
              <a:cs typeface="+mn-cs"/>
            </a:rPr>
            <a:t>CU3: Posting</a:t>
          </a:r>
        </a:p>
        <a:p>
          <a:pPr marL="0" lvl="0" indent="0" algn="l" defTabSz="488950">
            <a:lnSpc>
              <a:spcPct val="90000"/>
            </a:lnSpc>
            <a:spcBef>
              <a:spcPct val="0"/>
            </a:spcBef>
            <a:spcAft>
              <a:spcPct val="35000"/>
            </a:spcAft>
            <a:buNone/>
          </a:pPr>
          <a:r>
            <a:rPr lang="da-DK" sz="1100" i="0" kern="1200" dirty="0">
              <a:latin typeface="Segoe UI"/>
              <a:ea typeface="+mn-ea"/>
              <a:cs typeface="+mn-cs"/>
            </a:rPr>
            <a:t>CU3: web service key authentication</a:t>
          </a:r>
        </a:p>
        <a:p>
          <a:pPr marL="0" lvl="0" indent="0" algn="l" defTabSz="488950">
            <a:lnSpc>
              <a:spcPct val="90000"/>
            </a:lnSpc>
            <a:spcBef>
              <a:spcPct val="0"/>
            </a:spcBef>
            <a:spcAft>
              <a:spcPct val="35000"/>
            </a:spcAft>
            <a:buNone/>
          </a:pPr>
          <a:r>
            <a:rPr lang="da-DK" sz="1100" i="0" kern="1200" dirty="0">
              <a:latin typeface="Segoe UI"/>
              <a:ea typeface="+mn-ea"/>
              <a:cs typeface="+mn-cs"/>
            </a:rPr>
            <a:t>CU3: basic authentication</a:t>
          </a:r>
        </a:p>
        <a:p>
          <a:pPr marL="0" lvl="0" indent="0" algn="l" defTabSz="488950">
            <a:lnSpc>
              <a:spcPct val="90000"/>
            </a:lnSpc>
            <a:spcBef>
              <a:spcPct val="0"/>
            </a:spcBef>
            <a:spcAft>
              <a:spcPct val="35000"/>
            </a:spcAft>
            <a:buNone/>
          </a:pPr>
          <a:r>
            <a:rPr lang="da-DK" sz="1100" i="0" kern="1200" dirty="0">
              <a:latin typeface="Segoe UI"/>
              <a:ea typeface="+mn-ea"/>
              <a:cs typeface="+mn-cs"/>
            </a:rPr>
            <a:t>CU3: reporting engine added to reporting signal</a:t>
          </a:r>
          <a:endParaRPr lang="da-DK" sz="1100" i="1" kern="1200" dirty="0"/>
        </a:p>
      </dsp:txBody>
      <dsp:txXfrm>
        <a:off x="5710339" y="887672"/>
        <a:ext cx="4355627" cy="1287996"/>
      </dsp:txXfrm>
    </dsp:sp>
    <dsp:sp modelId="{607AA8B4-8D07-45B7-8289-3448D176E816}">
      <dsp:nvSpPr>
        <dsp:cNvPr id="0" name=""/>
        <dsp:cNvSpPr/>
      </dsp:nvSpPr>
      <dsp:spPr>
        <a:xfrm>
          <a:off x="5710339" y="435133"/>
          <a:ext cx="4355627" cy="4525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95250" bIns="0" numCol="1" spcCol="1270" anchor="ctr" anchorCtr="0">
          <a:noAutofit/>
        </a:bodyPr>
        <a:lstStyle/>
        <a:p>
          <a:pPr marL="0" lvl="0" indent="0" algn="l" defTabSz="666750">
            <a:lnSpc>
              <a:spcPct val="90000"/>
            </a:lnSpc>
            <a:spcBef>
              <a:spcPct val="0"/>
            </a:spcBef>
            <a:spcAft>
              <a:spcPct val="35000"/>
            </a:spcAft>
            <a:buNone/>
            <a:defRPr b="1"/>
          </a:pPr>
          <a:r>
            <a:rPr lang="en-US" sz="1500" kern="1200"/>
            <a:t>2020 release wave 2</a:t>
          </a:r>
        </a:p>
      </dsp:txBody>
      <dsp:txXfrm>
        <a:off x="5710339" y="435133"/>
        <a:ext cx="4355627" cy="452539"/>
      </dsp:txXfrm>
    </dsp:sp>
    <dsp:sp modelId="{4C7CABF0-6CE1-4904-BD46-DBD531BF451D}">
      <dsp:nvSpPr>
        <dsp:cNvPr id="0" name=""/>
        <dsp:cNvSpPr/>
      </dsp:nvSpPr>
      <dsp:spPr>
        <a:xfrm>
          <a:off x="5484069" y="887672"/>
          <a:ext cx="0" cy="1287996"/>
        </a:xfrm>
        <a:prstGeom prst="line">
          <a:avLst/>
        </a:prstGeom>
        <a:noFill/>
        <a:ln w="12700" cap="flat" cmpd="sng" algn="ctr">
          <a:solidFill>
            <a:schemeClr val="accent4">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FDB48A48-B791-48BC-AD4B-C760691E8A47}">
      <dsp:nvSpPr>
        <dsp:cNvPr id="0" name=""/>
        <dsp:cNvSpPr/>
      </dsp:nvSpPr>
      <dsp:spPr>
        <a:xfrm>
          <a:off x="5443341" y="2134940"/>
          <a:ext cx="81457" cy="81457"/>
        </a:xfrm>
        <a:prstGeom prst="ellipse">
          <a:avLst/>
        </a:prstGeom>
        <a:solidFill>
          <a:schemeClr val="accent4">
            <a:hueOff val="0"/>
            <a:satOff val="0"/>
            <a:lumOff val="0"/>
            <a:alphaOff val="0"/>
          </a:schemeClr>
        </a:solidFill>
        <a:ln w="63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16/7/layout/LinearBlockProcessNumbered">
  <dgm:title val="Linear Block Process Numbered"/>
  <dgm:desc val="Used to show a progression; a timeline; sequential steps in a task, process, or workflow; or to emphasize movement or direction. Automatic numbers have been introduced to show the steps of the process. Level 1 text and Level 2 text both appears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01</a:t>
              </a:r>
            </a:p>
          </dgm:t>
        </dgm:pt>
        <dgm:pt modelId="201" type="sibTrans" cxnId="5">
          <dgm:prSet phldrT="2"/>
          <dgm:t>
            <a:bodyPr/>
            <a:lstStyle/>
            <a:p>
              <a:r>
                <a:t>02</a:t>
              </a:r>
            </a:p>
          </dgm:t>
        </dgm:pt>
        <dgm:pt modelId="301" type="sibTrans" cxnId="6">
          <dgm:prSet phldrT="3"/>
          <dgm:t>
            <a:bodyPr/>
            <a:lstStyle/>
            <a:p>
              <a:r>
                <a:t>03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sibTransNodeRect" op="equ"/>
      <dgm:constr type="primFontSz" for="des" forName="nodeRect" op="equ"/>
    </dgm:constrLst>
    <dgm:ruleLst/>
    <dgm:forEach name="Name4" axis="ch" ptType="node">
      <dgm:layoutNode name="compositeNode">
        <dgm:varLst>
          <dgm:bulletEnabled val="1"/>
        </dgm:varLst>
        <dgm:alg type="composite"/>
        <dgm:constrLst>
          <dgm:constr type="h" refType="w" op="lte" fact="1.2"/>
          <dgm:constr type="w" for="ch" forName="bgRect" refType="w"/>
          <dgm:constr type="h" for="ch" forName="bgRect" refType="h"/>
          <dgm:constr type="t" for="ch" forName="bgRect"/>
          <dgm:constr type="l" for="ch" forName="bgRect"/>
          <dgm:constr type="w" for="ch" forName="sibTransNodeRect" refType="w" refFor="ch" refForName="bgRect"/>
          <dgm:constr type="h" for="ch" forName="sibTransNodeRect" refType="h" refFor="ch" refForName="bgRect" fact="0.4"/>
          <dgm:constr type="t" for="ch" forName="sibTransNodeRect"/>
          <dgm:constr type="l" for="ch" forName="sibTransNodeRect"/>
          <dgm:constr type="r" for="ch" forName="nodeRect" refType="r" refFor="ch" refForName="bgRect"/>
          <dgm:constr type="h" for="ch" forName="nodeRect" refType="h" refFor="ch" refForName="bgRect" fact="0.6"/>
          <dgm:constr type="t" for="ch" forName="nodeRect" refType="b" refFor="ch" refForName="sibTransNodeRect"/>
          <dgm:constr type="l" for="ch" forName="nodeRect" refType="l" refFor="ch" refForName="bgRect"/>
        </dgm:constrLst>
        <dgm:ruleLst>
          <dgm:rule type="w" for="ch" forName="nodeRect" val="NaN" fact="NaN" max="30"/>
        </dgm:ruleLst>
        <dgm:layoutNode name="bgRect" styleLbl="alignNode1">
          <dgm:alg type="sp"/>
          <dgm:shape xmlns:r="http://schemas.openxmlformats.org/officeDocument/2006/relationships" type="rect" r:blip="">
            <dgm:adjLst>
              <dgm:adj idx="1" val="0.05"/>
            </dgm:adjLst>
          </dgm:shape>
          <dgm:presOf axis="self"/>
          <dgm:constrLst/>
          <dgm:ruleLst/>
        </dgm:layoutNode>
        <dgm:forEach name="Name19" axis="followSib" ptType="sibTrans" hideLastTrans="0" cnt="1">
          <dgm:layoutNode name="sibTransNodeRect" styleLbl="alignNode1">
            <dgm:varLst>
              <dgm:chMax val="0"/>
              <dgm:bulletEnabled val="1"/>
            </dgm:varLst>
            <dgm:presOf axis="self"/>
            <dgm:alg type="tx">
              <dgm:param type="parTxLTRAlign" val="l"/>
              <dgm:param type="parTxRTLAlign" val="l"/>
            </dgm:alg>
            <dgm:shape xmlns:r="http://schemas.openxmlformats.org/officeDocument/2006/relationships" type="rect" r:blip="" hideGeom="1">
              <dgm:adjLst/>
            </dgm:shape>
            <dgm:constrLst>
              <dgm:constr type="primFontSz" val="66"/>
              <dgm:constr type="tMarg" val="13"/>
              <dgm:constr type="lMarg" refType="w" fact="0.28"/>
              <dgm:constr type="rMarg" refType="w" fact="0.28"/>
              <dgm:constr type="bMarg" val="13"/>
            </dgm:constrLst>
            <dgm:ruleLst>
              <dgm:rule type="primFontSz" val="14" fact="NaN" max="NaN"/>
              <dgm:rule type="tMarg" val="13" fact="NaN" max="NaN"/>
            </dgm:ruleLst>
          </dgm:layoutNode>
        </dgm:forEach>
        <dgm:layoutNode name="nodeRect" styleLbl="alignNode1" moveWith="bgRect">
          <dgm:varLst>
            <dgm:bulletEnabled val="1"/>
          </dgm:varLst>
          <dgm:alg type="tx">
            <dgm:param type="parTxLTRAlign" val="l"/>
            <dgm:param type="parTxRTLAlign" val="r"/>
            <dgm:param type="txAnchorVert" val="t"/>
            <dgm:param type="stBulletLvl" val="2"/>
          </dgm:alg>
          <dgm:shape xmlns:r="http://schemas.openxmlformats.org/officeDocument/2006/relationships" type="rect" r:blip="" hideGeom="1">
            <dgm:adjLst/>
          </dgm:shape>
          <dgm:presOf axis="desOrSelf" ptType="node"/>
          <dgm:constrLst>
            <dgm:constr type="primFontSz" val="26"/>
            <dgm:constr type="tMarg"/>
            <dgm:constr type="lMarg" refType="w" fact="0.28"/>
            <dgm:constr type="rMarg" refType="w" fact="0.28"/>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1">
            <a:buAutoNum type="arabicParenBoth"/>
          </dgm1611:buPr>
        </dgm1611:autoBuNodeInfo>
      </dgm1611:autoBuNodeInfoLst>
    </a:ext>
  </dgm:extLst>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5E0521F-0EC0-4C4F-9784-11036C0E2CFA}" type="datetimeFigureOut">
              <a:rPr lang="en-US" smtClean="0"/>
              <a:t>5/30/2023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161547-AEEB-464D-891A-31CA7515CA4C}" type="slidenum">
              <a:rPr lang="en-US" smtClean="0"/>
              <a:t>‹#›</a:t>
            </a:fld>
            <a:endParaRPr lang="en-US"/>
          </a:p>
        </p:txBody>
      </p:sp>
    </p:spTree>
    <p:extLst>
      <p:ext uri="{BB962C8B-B14F-4D97-AF65-F5344CB8AC3E}">
        <p14:creationId xmlns:p14="http://schemas.microsoft.com/office/powerpoint/2010/main" val="29188805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github.com/microsoft/BCTech/tree/master/samples/AppInsights/Dashboard"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review.docs.microsoft.com/en-us/dynamics365/business-central/dev-itpro/administration/telemetry-authorization-trace?branch=tfs334967-partnertelemetry#authorizationfailures" TargetMode="External"/><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Photo: https://www.pexels.com/photo/brown-firewood-122588/</a:t>
            </a:r>
          </a:p>
        </p:txBody>
      </p:sp>
      <p:sp>
        <p:nvSpPr>
          <p:cNvPr id="4" name="Slide Number Placeholder 3"/>
          <p:cNvSpPr>
            <a:spLocks noGrp="1"/>
          </p:cNvSpPr>
          <p:nvPr>
            <p:ph type="sldNum" sz="quarter" idx="5"/>
          </p:nvPr>
        </p:nvSpPr>
        <p:spPr/>
        <p:txBody>
          <a:bodyPr/>
          <a:lstStyle/>
          <a:p>
            <a:fld id="{0A161547-AEEB-464D-891A-31CA7515CA4C}" type="slidenum">
              <a:rPr lang="en-US" smtClean="0"/>
              <a:t>1</a:t>
            </a:fld>
            <a:endParaRPr lang="en-US"/>
          </a:p>
        </p:txBody>
      </p:sp>
    </p:spTree>
    <p:extLst>
      <p:ext uri="{BB962C8B-B14F-4D97-AF65-F5344CB8AC3E}">
        <p14:creationId xmlns:p14="http://schemas.microsoft.com/office/powerpoint/2010/main" val="32574602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the instrumentation key is registered with the application servers (NSTs)</a:t>
            </a:r>
          </a:p>
        </p:txBody>
      </p:sp>
      <p:sp>
        <p:nvSpPr>
          <p:cNvPr id="4" name="Slide Number Placeholder 3"/>
          <p:cNvSpPr>
            <a:spLocks noGrp="1"/>
          </p:cNvSpPr>
          <p:nvPr>
            <p:ph type="sldNum" sz="quarter" idx="5"/>
          </p:nvPr>
        </p:nvSpPr>
        <p:spPr/>
        <p:txBody>
          <a:bodyPr/>
          <a:lstStyle/>
          <a:p>
            <a:fld id="{0A161547-AEEB-464D-891A-31CA7515CA4C}" type="slidenum">
              <a:rPr lang="en-US" smtClean="0"/>
              <a:t>14</a:t>
            </a:fld>
            <a:endParaRPr lang="en-US"/>
          </a:p>
        </p:txBody>
      </p:sp>
    </p:spTree>
    <p:extLst>
      <p:ext uri="{BB962C8B-B14F-4D97-AF65-F5344CB8AC3E}">
        <p14:creationId xmlns:p14="http://schemas.microsoft.com/office/powerpoint/2010/main" val="25727966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See </a:t>
            </a:r>
          </a:p>
          <a:p>
            <a:r>
              <a:rPr lang="en-US" dirty="0"/>
              <a:t>https://docs.microsoft.com/en-us/dynamics365/business-central/dev-itpro/administration/telemetry-enable-application-insights</a:t>
            </a:r>
          </a:p>
        </p:txBody>
      </p:sp>
      <p:sp>
        <p:nvSpPr>
          <p:cNvPr id="4" name="Slide Number Placeholder 3"/>
          <p:cNvSpPr>
            <a:spLocks noGrp="1"/>
          </p:cNvSpPr>
          <p:nvPr>
            <p:ph type="sldNum" sz="quarter" idx="5"/>
          </p:nvPr>
        </p:nvSpPr>
        <p:spPr/>
        <p:txBody>
          <a:bodyPr/>
          <a:lstStyle/>
          <a:p>
            <a:fld id="{0A161547-AEEB-464D-891A-31CA7515CA4C}" type="slidenum">
              <a:rPr lang="en-US" smtClean="0"/>
              <a:t>15</a:t>
            </a:fld>
            <a:endParaRPr lang="en-US"/>
          </a:p>
        </p:txBody>
      </p:sp>
    </p:spTree>
    <p:extLst>
      <p:ext uri="{BB962C8B-B14F-4D97-AF65-F5344CB8AC3E}">
        <p14:creationId xmlns:p14="http://schemas.microsoft.com/office/powerpoint/2010/main" val="30814637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Picture: https://www.pexels.com/photo/assortment-black-and-white-black-and-white-chrome-220639/</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BD5387-C4B2-4613-8250-D6598A5E2D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618479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https://docs.microsoft.com/en-us/azure/azure-monitor/learn/tutorial-app-dashboards#add-logs-analytics-query</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B57EBFD-44AE-4BB6-8223-C34EE3D1DBD4}" type="slidenum">
              <a:rPr kumimoji="0" lang="da-DK"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da-DK"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857530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https://github.com/microsoft/BCTech/tree/master/samples/AppInsights/Dashboard</a:t>
            </a:r>
            <a:endParaRPr lang="en-US" dirty="0"/>
          </a:p>
        </p:txBody>
      </p:sp>
      <p:sp>
        <p:nvSpPr>
          <p:cNvPr id="4" name="Slide Number Placeholder 3"/>
          <p:cNvSpPr>
            <a:spLocks noGrp="1"/>
          </p:cNvSpPr>
          <p:nvPr>
            <p:ph type="sldNum" sz="quarter" idx="5"/>
          </p:nvPr>
        </p:nvSpPr>
        <p:spPr/>
        <p:txBody>
          <a:bodyPr/>
          <a:lstStyle/>
          <a:p>
            <a:fld id="{0A161547-AEEB-464D-891A-31CA7515CA4C}" type="slidenum">
              <a:rPr lang="en-US" smtClean="0"/>
              <a:t>19</a:t>
            </a:fld>
            <a:endParaRPr lang="en-US"/>
          </a:p>
        </p:txBody>
      </p:sp>
    </p:spTree>
    <p:extLst>
      <p:ext uri="{BB962C8B-B14F-4D97-AF65-F5344CB8AC3E}">
        <p14:creationId xmlns:p14="http://schemas.microsoft.com/office/powerpoint/2010/main" val="32899744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https://docs.microsoft.com/en-us/azure/azure-monitor/app/export-power-bi</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BD5387-C4B2-4613-8250-D6598A5E2D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56164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https://docs.microsoft.com/en-us/azure/azure-monitor/platform/alerts-unified-log</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B57EBFD-44AE-4BB6-8223-C34EE3D1DBD4}" type="slidenum">
              <a:rPr kumimoji="0" lang="da-DK"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da-DK"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699466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https://docs.microsoft.com/en-us/azure/data-explorer/kqlmagic</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B57EBFD-44AE-4BB6-8223-C34EE3D1DBD4}" type="slidenum">
              <a:rPr kumimoji="0" lang="da-DK"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da-DK"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699466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dirty="0"/>
          </a:p>
        </p:txBody>
      </p:sp>
      <p:sp>
        <p:nvSpPr>
          <p:cNvPr id="4" name="Slide Number Placeholder 3"/>
          <p:cNvSpPr>
            <a:spLocks noGrp="1"/>
          </p:cNvSpPr>
          <p:nvPr>
            <p:ph type="sldNum" sz="quarter" idx="5"/>
          </p:nvPr>
        </p:nvSpPr>
        <p:spPr/>
        <p:txBody>
          <a:bodyPr/>
          <a:lstStyle/>
          <a:p>
            <a:fld id="{0A161547-AEEB-464D-891A-31CA7515CA4C}" type="slidenum">
              <a:rPr lang="en-US" smtClean="0"/>
              <a:t>26</a:t>
            </a:fld>
            <a:endParaRPr lang="en-US"/>
          </a:p>
        </p:txBody>
      </p:sp>
    </p:spTree>
    <p:extLst>
      <p:ext uri="{BB962C8B-B14F-4D97-AF65-F5344CB8AC3E}">
        <p14:creationId xmlns:p14="http://schemas.microsoft.com/office/powerpoint/2010/main" val="30254121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dirty="0"/>
          </a:p>
        </p:txBody>
      </p:sp>
      <p:sp>
        <p:nvSpPr>
          <p:cNvPr id="4" name="Slide Number Placeholder 3"/>
          <p:cNvSpPr>
            <a:spLocks noGrp="1"/>
          </p:cNvSpPr>
          <p:nvPr>
            <p:ph type="sldNum" sz="quarter" idx="5"/>
          </p:nvPr>
        </p:nvSpPr>
        <p:spPr/>
        <p:txBody>
          <a:bodyPr/>
          <a:lstStyle/>
          <a:p>
            <a:fld id="{0A161547-AEEB-464D-891A-31CA7515CA4C}" type="slidenum">
              <a:rPr lang="en-US" smtClean="0"/>
              <a:t>28</a:t>
            </a:fld>
            <a:endParaRPr lang="en-US"/>
          </a:p>
        </p:txBody>
      </p:sp>
    </p:spTree>
    <p:extLst>
      <p:ext uri="{BB962C8B-B14F-4D97-AF65-F5344CB8AC3E}">
        <p14:creationId xmlns:p14="http://schemas.microsoft.com/office/powerpoint/2010/main" val="31272929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https://docs.microsoft.com/en-us/azure/azure-monitor/overview</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BD5387-C4B2-4613-8250-D6598A5E2D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637020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a:t>https://github.com/microsoft/BCTech/tree/master/samples/AppInsights/Alerts</a:t>
            </a:r>
          </a:p>
        </p:txBody>
      </p:sp>
      <p:sp>
        <p:nvSpPr>
          <p:cNvPr id="4" name="Slide Number Placeholder 3"/>
          <p:cNvSpPr>
            <a:spLocks noGrp="1"/>
          </p:cNvSpPr>
          <p:nvPr>
            <p:ph type="sldNum" sz="quarter" idx="5"/>
          </p:nvPr>
        </p:nvSpPr>
        <p:spPr/>
        <p:txBody>
          <a:bodyPr/>
          <a:lstStyle/>
          <a:p>
            <a:fld id="{0A161547-AEEB-464D-891A-31CA7515CA4C}" type="slidenum">
              <a:rPr lang="en-US" smtClean="0"/>
              <a:t>37</a:t>
            </a:fld>
            <a:endParaRPr lang="en-US"/>
          </a:p>
        </p:txBody>
      </p:sp>
    </p:spTree>
    <p:extLst>
      <p:ext uri="{BB962C8B-B14F-4D97-AF65-F5344CB8AC3E}">
        <p14:creationId xmlns:p14="http://schemas.microsoft.com/office/powerpoint/2010/main" val="85683387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added a new custom dimension: </a:t>
            </a:r>
            <a:r>
              <a:rPr lang="en-US" dirty="0" err="1"/>
              <a:t>eventId</a:t>
            </a:r>
            <a:r>
              <a:rPr lang="en-US" dirty="0"/>
              <a:t> to #msdyn365bc partner telemetry in version 16.1</a:t>
            </a:r>
          </a:p>
        </p:txBody>
      </p:sp>
      <p:sp>
        <p:nvSpPr>
          <p:cNvPr id="4" name="Slide Number Placeholder 3"/>
          <p:cNvSpPr>
            <a:spLocks noGrp="1"/>
          </p:cNvSpPr>
          <p:nvPr>
            <p:ph type="sldNum" sz="quarter" idx="5"/>
          </p:nvPr>
        </p:nvSpPr>
        <p:spPr/>
        <p:txBody>
          <a:bodyPr/>
          <a:lstStyle/>
          <a:p>
            <a:fld id="{0A161547-AEEB-464D-891A-31CA7515CA4C}" type="slidenum">
              <a:rPr lang="en-US" smtClean="0"/>
              <a:t>38</a:t>
            </a:fld>
            <a:endParaRPr lang="en-US"/>
          </a:p>
        </p:txBody>
      </p:sp>
    </p:spTree>
    <p:extLst>
      <p:ext uri="{BB962C8B-B14F-4D97-AF65-F5344CB8AC3E}">
        <p14:creationId xmlns:p14="http://schemas.microsoft.com/office/powerpoint/2010/main" val="150853822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a:t>https://docs.microsoft.com/en-us/dynamics365/business-central/dev-itpro/administration/telemetry-event-ids</a:t>
            </a:r>
          </a:p>
        </p:txBody>
      </p:sp>
      <p:sp>
        <p:nvSpPr>
          <p:cNvPr id="4" name="Slide Number Placeholder 3"/>
          <p:cNvSpPr>
            <a:spLocks noGrp="1"/>
          </p:cNvSpPr>
          <p:nvPr>
            <p:ph type="sldNum" sz="quarter" idx="5"/>
          </p:nvPr>
        </p:nvSpPr>
        <p:spPr/>
        <p:txBody>
          <a:bodyPr/>
          <a:lstStyle/>
          <a:p>
            <a:fld id="{0B57EBFD-44AE-4BB6-8223-C34EE3D1DBD4}" type="slidenum">
              <a:rPr lang="da-DK" smtClean="0"/>
              <a:t>39</a:t>
            </a:fld>
            <a:endParaRPr lang="da-DK"/>
          </a:p>
        </p:txBody>
      </p:sp>
    </p:spTree>
    <p:extLst>
      <p:ext uri="{BB962C8B-B14F-4D97-AF65-F5344CB8AC3E}">
        <p14:creationId xmlns:p14="http://schemas.microsoft.com/office/powerpoint/2010/main" val="32014925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Authorization signal added in 15.3</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hlinkClick r:id="rId3"/>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hlinkClick r:id="rId3"/>
              </a:rPr>
              <a:t>https://docs.microsoft.com/en-us/dynamics365/business-central/dev-itpro/administration/telemetry-authorization-trace</a:t>
            </a: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B57EBFD-44AE-4BB6-8223-C34EE3D1DBD4}" type="slidenum">
              <a:rPr kumimoji="0" lang="da-DK"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da-DK"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0370074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Web service signal added in 16.0</a:t>
            </a:r>
          </a:p>
          <a:p>
            <a:endParaRPr lang="en-US" dirty="0"/>
          </a:p>
          <a:p>
            <a:r>
              <a:rPr lang="en-US" dirty="0"/>
              <a:t>Picture: https://www.pexels.com/photo/antenna-contact-dawn-dusk-33153/</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BD5387-C4B2-4613-8250-D6598A5E2D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2445759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a:t>https://github.com/microsoft/BCTech/tree/master/samples/AppInsights/KQL</a:t>
            </a:r>
          </a:p>
        </p:txBody>
      </p:sp>
      <p:sp>
        <p:nvSpPr>
          <p:cNvPr id="4" name="Slide Number Placeholder 3"/>
          <p:cNvSpPr>
            <a:spLocks noGrp="1"/>
          </p:cNvSpPr>
          <p:nvPr>
            <p:ph type="sldNum" sz="quarter" idx="5"/>
          </p:nvPr>
        </p:nvSpPr>
        <p:spPr/>
        <p:txBody>
          <a:bodyPr/>
          <a:lstStyle/>
          <a:p>
            <a:fld id="{0A161547-AEEB-464D-891A-31CA7515CA4C}" type="slidenum">
              <a:rPr lang="en-US" smtClean="0"/>
              <a:t>42</a:t>
            </a:fld>
            <a:endParaRPr lang="en-US"/>
          </a:p>
        </p:txBody>
      </p:sp>
    </p:spTree>
    <p:extLst>
      <p:ext uri="{BB962C8B-B14F-4D97-AF65-F5344CB8AC3E}">
        <p14:creationId xmlns:p14="http://schemas.microsoft.com/office/powerpoint/2010/main" val="381969305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Picture: https://www.pexels.com/photo/man-grinding-metal-3484702/</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B57EBFD-44AE-4BB6-8223-C34EE3D1DBD4}" type="slidenum">
              <a:rPr kumimoji="0" lang="da-DK"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da-DK"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8939388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kern="1200" dirty="0">
                <a:solidFill>
                  <a:schemeClr val="tx1"/>
                </a:solidFill>
                <a:effectLst/>
                <a:latin typeface="Segoe UI Light" pitchFamily="34" charset="0"/>
                <a:ea typeface="+mn-ea"/>
                <a:cs typeface="+mn-cs"/>
              </a:rPr>
              <a:t>Example query: </a:t>
            </a:r>
          </a:p>
          <a:p>
            <a:endParaRPr lang="en-US" sz="900" b="0" kern="1200" dirty="0">
              <a:solidFill>
                <a:schemeClr val="tx1"/>
              </a:solidFill>
              <a:effectLst/>
              <a:latin typeface="Segoe UI Light" pitchFamily="34" charset="0"/>
              <a:ea typeface="+mn-ea"/>
              <a:cs typeface="+mn-cs"/>
            </a:endParaRPr>
          </a:p>
          <a:p>
            <a:r>
              <a:rPr lang="en-US" sz="900" b="0" kern="1200" dirty="0">
                <a:solidFill>
                  <a:schemeClr val="tx1"/>
                </a:solidFill>
                <a:effectLst/>
                <a:latin typeface="Segoe UI Light" pitchFamily="34" charset="0"/>
                <a:ea typeface="+mn-ea"/>
                <a:cs typeface="+mn-cs"/>
              </a:rPr>
              <a:t>traces </a:t>
            </a:r>
          </a:p>
          <a:p>
            <a:r>
              <a:rPr lang="en-US" sz="900" b="0" kern="1200" dirty="0">
                <a:solidFill>
                  <a:schemeClr val="tx1"/>
                </a:solidFill>
                <a:effectLst/>
                <a:latin typeface="Segoe UI Light" pitchFamily="34" charset="0"/>
                <a:ea typeface="+mn-ea"/>
                <a:cs typeface="+mn-cs"/>
              </a:rPr>
              <a:t>| extend </a:t>
            </a:r>
            <a:r>
              <a:rPr lang="en-US" sz="900" b="0" kern="1200" dirty="0" err="1">
                <a:solidFill>
                  <a:schemeClr val="tx1"/>
                </a:solidFill>
                <a:effectLst/>
                <a:latin typeface="Segoe UI Light" pitchFamily="34" charset="0"/>
                <a:ea typeface="+mn-ea"/>
                <a:cs typeface="+mn-cs"/>
              </a:rPr>
              <a:t>clienttype</a:t>
            </a:r>
            <a:r>
              <a:rPr lang="en-US" sz="900" b="0" kern="1200" dirty="0">
                <a:solidFill>
                  <a:schemeClr val="tx1"/>
                </a:solidFill>
                <a:effectLst/>
                <a:latin typeface="Segoe UI Light" pitchFamily="34" charset="0"/>
                <a:ea typeface="+mn-ea"/>
                <a:cs typeface="+mn-cs"/>
              </a:rPr>
              <a:t> = </a:t>
            </a:r>
            <a:r>
              <a:rPr lang="en-US" sz="900" b="0" kern="1200" dirty="0" err="1">
                <a:solidFill>
                  <a:schemeClr val="tx1"/>
                </a:solidFill>
                <a:effectLst/>
                <a:latin typeface="Segoe UI Light" pitchFamily="34" charset="0"/>
                <a:ea typeface="+mn-ea"/>
                <a:cs typeface="+mn-cs"/>
              </a:rPr>
              <a:t>tostring</a:t>
            </a:r>
            <a:r>
              <a:rPr lang="en-US" sz="900" b="0" kern="1200" dirty="0">
                <a:solidFill>
                  <a:schemeClr val="tx1"/>
                </a:solidFill>
                <a:effectLst/>
                <a:latin typeface="Segoe UI Light" pitchFamily="34" charset="0"/>
                <a:ea typeface="+mn-ea"/>
                <a:cs typeface="+mn-cs"/>
              </a:rPr>
              <a:t>(</a:t>
            </a:r>
            <a:r>
              <a:rPr lang="en-US" sz="900" b="0" kern="1200" dirty="0" err="1">
                <a:solidFill>
                  <a:schemeClr val="tx1"/>
                </a:solidFill>
                <a:effectLst/>
                <a:latin typeface="Segoe UI Light" pitchFamily="34" charset="0"/>
                <a:ea typeface="+mn-ea"/>
                <a:cs typeface="+mn-cs"/>
              </a:rPr>
              <a:t>customDimensions</a:t>
            </a:r>
            <a:r>
              <a:rPr lang="en-US" sz="900" b="0" kern="1200" dirty="0">
                <a:solidFill>
                  <a:schemeClr val="tx1"/>
                </a:solidFill>
                <a:effectLst/>
                <a:latin typeface="Segoe UI Light" pitchFamily="34" charset="0"/>
                <a:ea typeface="+mn-ea"/>
                <a:cs typeface="+mn-cs"/>
              </a:rPr>
              <a:t>.['Client type'])</a:t>
            </a:r>
          </a:p>
          <a:p>
            <a:r>
              <a:rPr lang="en-US" sz="900" b="0" kern="1200" dirty="0">
                <a:solidFill>
                  <a:schemeClr val="tx1"/>
                </a:solidFill>
                <a:effectLst/>
                <a:latin typeface="Segoe UI Light" pitchFamily="34" charset="0"/>
                <a:ea typeface="+mn-ea"/>
                <a:cs typeface="+mn-cs"/>
              </a:rPr>
              <a:t>| where timestamp &gt;= ago(30d) </a:t>
            </a:r>
          </a:p>
          <a:p>
            <a:r>
              <a:rPr lang="en-US" sz="900" b="0" kern="1200" dirty="0">
                <a:solidFill>
                  <a:schemeClr val="tx1"/>
                </a:solidFill>
                <a:effectLst/>
                <a:latin typeface="Segoe UI Light" pitchFamily="34" charset="0"/>
                <a:ea typeface="+mn-ea"/>
                <a:cs typeface="+mn-cs"/>
              </a:rPr>
              <a:t>| project timestamp, </a:t>
            </a:r>
            <a:r>
              <a:rPr lang="en-US" sz="900" b="0" kern="1200" dirty="0" err="1">
                <a:solidFill>
                  <a:schemeClr val="tx1"/>
                </a:solidFill>
                <a:effectLst/>
                <a:latin typeface="Segoe UI Light" pitchFamily="34" charset="0"/>
                <a:ea typeface="+mn-ea"/>
                <a:cs typeface="+mn-cs"/>
              </a:rPr>
              <a:t>clienttype</a:t>
            </a:r>
            <a:r>
              <a:rPr lang="en-US" sz="900" b="0" kern="1200" dirty="0">
                <a:solidFill>
                  <a:schemeClr val="tx1"/>
                </a:solidFill>
                <a:effectLst/>
                <a:latin typeface="Segoe UI Light" pitchFamily="34" charset="0"/>
                <a:ea typeface="+mn-ea"/>
                <a:cs typeface="+mn-cs"/>
              </a:rPr>
              <a:t> , </a:t>
            </a:r>
            <a:r>
              <a:rPr lang="en-US" sz="900" b="0" kern="1200" dirty="0" err="1">
                <a:solidFill>
                  <a:schemeClr val="tx1"/>
                </a:solidFill>
                <a:effectLst/>
                <a:latin typeface="Segoe UI Light" pitchFamily="34" charset="0"/>
                <a:ea typeface="+mn-ea"/>
                <a:cs typeface="+mn-cs"/>
              </a:rPr>
              <a:t>customDimensions</a:t>
            </a:r>
            <a:r>
              <a:rPr lang="en-US" sz="900" b="0" kern="1200" dirty="0">
                <a:solidFill>
                  <a:schemeClr val="tx1"/>
                </a:solidFill>
                <a:effectLst/>
                <a:latin typeface="Segoe UI Light" pitchFamily="34" charset="0"/>
                <a:ea typeface="+mn-ea"/>
                <a:cs typeface="+mn-cs"/>
              </a:rPr>
              <a:t> , </a:t>
            </a:r>
            <a:r>
              <a:rPr lang="en-US" sz="900" b="0" kern="1200" dirty="0" err="1">
                <a:solidFill>
                  <a:schemeClr val="tx1"/>
                </a:solidFill>
                <a:effectLst/>
                <a:latin typeface="Segoe UI Light" pitchFamily="34" charset="0"/>
                <a:ea typeface="+mn-ea"/>
                <a:cs typeface="+mn-cs"/>
              </a:rPr>
              <a:t>AADTenantId</a:t>
            </a:r>
            <a:r>
              <a:rPr lang="en-US" sz="900" b="0" kern="1200" dirty="0">
                <a:solidFill>
                  <a:schemeClr val="tx1"/>
                </a:solidFill>
                <a:effectLst/>
                <a:latin typeface="Segoe UI Light" pitchFamily="34" charset="0"/>
                <a:ea typeface="+mn-ea"/>
                <a:cs typeface="+mn-cs"/>
              </a:rPr>
              <a:t>=</a:t>
            </a:r>
            <a:r>
              <a:rPr lang="en-US" sz="900" b="0" kern="1200" dirty="0" err="1">
                <a:solidFill>
                  <a:schemeClr val="tx1"/>
                </a:solidFill>
                <a:effectLst/>
                <a:latin typeface="Segoe UI Light" pitchFamily="34" charset="0"/>
                <a:ea typeface="+mn-ea"/>
                <a:cs typeface="+mn-cs"/>
              </a:rPr>
              <a:t>cloud_RoleName</a:t>
            </a:r>
            <a:r>
              <a:rPr lang="en-US" sz="900" b="0" kern="1200" dirty="0">
                <a:solidFill>
                  <a:schemeClr val="tx1"/>
                </a:solidFill>
                <a:effectLst/>
                <a:latin typeface="Segoe UI Light" pitchFamily="34" charset="0"/>
                <a:ea typeface="+mn-ea"/>
                <a:cs typeface="+mn-cs"/>
              </a:rPr>
              <a:t> </a:t>
            </a:r>
          </a:p>
          <a:p>
            <a:br>
              <a:rPr lang="en-US" sz="900" b="0" kern="1200" dirty="0">
                <a:solidFill>
                  <a:schemeClr val="tx1"/>
                </a:solidFill>
                <a:effectLst/>
                <a:latin typeface="Segoe UI Light" pitchFamily="34" charset="0"/>
                <a:ea typeface="+mn-ea"/>
                <a:cs typeface="+mn-cs"/>
              </a:rPr>
            </a:br>
            <a:endParaRPr lang="en-US" sz="900" b="0" kern="1200" dirty="0">
              <a:solidFill>
                <a:schemeClr val="tx1"/>
              </a:solidFill>
              <a:effectLst/>
              <a:latin typeface="Segoe UI Light" pitchFamily="34" charset="0"/>
              <a:ea typeface="+mn-ea"/>
              <a:cs typeface="+mn-cs"/>
            </a:endParaRPr>
          </a:p>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1834890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https://github.com/microsoft/BCTech/blob/master/samples/AppInsights/FAQ.md#frequently-asked-questions-faq</a:t>
            </a:r>
          </a:p>
        </p:txBody>
      </p:sp>
      <p:sp>
        <p:nvSpPr>
          <p:cNvPr id="4" name="Slide Number Placeholder 3"/>
          <p:cNvSpPr>
            <a:spLocks noGrp="1"/>
          </p:cNvSpPr>
          <p:nvPr>
            <p:ph type="sldNum" sz="quarter" idx="5"/>
          </p:nvPr>
        </p:nvSpPr>
        <p:spPr/>
        <p:txBody>
          <a:bodyPr/>
          <a:lstStyle/>
          <a:p>
            <a:fld id="{0A161547-AEEB-464D-891A-31CA7515CA4C}" type="slidenum">
              <a:rPr lang="en-US" smtClean="0"/>
              <a:t>48</a:t>
            </a:fld>
            <a:endParaRPr lang="en-US"/>
          </a:p>
        </p:txBody>
      </p:sp>
    </p:spTree>
    <p:extLst>
      <p:ext uri="{BB962C8B-B14F-4D97-AF65-F5344CB8AC3E}">
        <p14:creationId xmlns:p14="http://schemas.microsoft.com/office/powerpoint/2010/main" val="35640579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Picture: https://www.pexels.com/photo/photo-of-woodpile-1787035/</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BD5387-C4B2-4613-8250-D6598A5E2D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574385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B57EBFD-44AE-4BB6-8223-C34EE3D1DBD4}" type="slidenum">
              <a:rPr kumimoji="0" lang="da-DK"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da-DK"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883384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https://docs.microsoft.com/en-us/dynamics365/business-central/dev-itpro/administration/telemetry-overview</a:t>
            </a:r>
          </a:p>
          <a:p>
            <a:r>
              <a:rPr lang="en-US" dirty="0"/>
              <a:t>or aka.ms/</a:t>
            </a:r>
            <a:r>
              <a:rPr lang="en-US" dirty="0" err="1"/>
              <a:t>bctelemetry</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BD5387-C4B2-4613-8250-D6598A5E2D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410910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High-level takeaway</a:t>
            </a:r>
          </a:p>
        </p:txBody>
      </p:sp>
      <p:sp>
        <p:nvSpPr>
          <p:cNvPr id="4" name="Slide Number Placeholder 3"/>
          <p:cNvSpPr>
            <a:spLocks noGrp="1"/>
          </p:cNvSpPr>
          <p:nvPr>
            <p:ph type="sldNum" sz="quarter" idx="5"/>
          </p:nvPr>
        </p:nvSpPr>
        <p:spPr/>
        <p:txBody>
          <a:bodyPr/>
          <a:lstStyle/>
          <a:p>
            <a:fld id="{0A161547-AEEB-464D-891A-31CA7515CA4C}" type="slidenum">
              <a:rPr lang="en-US" smtClean="0"/>
              <a:t>8</a:t>
            </a:fld>
            <a:endParaRPr lang="en-US"/>
          </a:p>
        </p:txBody>
      </p:sp>
    </p:spTree>
    <p:extLst>
      <p:ext uri="{BB962C8B-B14F-4D97-AF65-F5344CB8AC3E}">
        <p14:creationId xmlns:p14="http://schemas.microsoft.com/office/powerpoint/2010/main" val="16305232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5/30/2023 6:33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23771923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mn-lt"/>
                <a:ea typeface="+mn-ea"/>
                <a:cs typeface="+mn-cs"/>
              </a:rPr>
              <a:t>App Insights key is per environment. This is BYO (Bring Your Own) AppInsights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mn-lt"/>
                <a:ea typeface="+mn-ea"/>
                <a:cs typeface="+mn-cs"/>
              </a:rPr>
              <a:t>See </a:t>
            </a:r>
          </a:p>
          <a:p>
            <a:r>
              <a:rPr lang="en-US" sz="1200" kern="1200" dirty="0">
                <a:solidFill>
                  <a:schemeClr val="tx1"/>
                </a:solidFill>
                <a:latin typeface="+mn-lt"/>
                <a:ea typeface="+mn-ea"/>
                <a:cs typeface="+mn-cs"/>
              </a:rPr>
              <a:t>https://docs.microsoft.com/en-us/dynamics365/business-central/dev-itpro/administration/tenant-admin-center-telemetry#sending-telemetry-to-microsoft-azure-application-insights</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6ABD848-52AF-446F-A25F-BBC94FF7C7F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355606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Caution: will require a </a:t>
            </a:r>
            <a:r>
              <a:rPr lang="en-US" strike="sngStrike" dirty="0"/>
              <a:t>tenant</a:t>
            </a:r>
            <a:r>
              <a:rPr lang="en-US" dirty="0"/>
              <a:t> environment restart. Do it off-hours (will cancel all sessions), takes 1-2 minutes to get the environment back online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6ABD848-52AF-446F-A25F-BBC94FF7C7F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136571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E43A11-3B15-467A-A1BE-E936A0D0F4C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A540200-90D9-46E8-B3D9-EFA07035EF0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1931F08-F4CB-4B8A-A667-6549C49517B7}"/>
              </a:ext>
            </a:extLst>
          </p:cNvPr>
          <p:cNvSpPr>
            <a:spLocks noGrp="1"/>
          </p:cNvSpPr>
          <p:nvPr>
            <p:ph type="dt" sz="half" idx="10"/>
          </p:nvPr>
        </p:nvSpPr>
        <p:spPr/>
        <p:txBody>
          <a:bodyPr/>
          <a:lstStyle/>
          <a:p>
            <a:fld id="{791BBE1B-3CA1-4254-9EB1-672301C8B53B}" type="datetimeFigureOut">
              <a:rPr lang="en-US" smtClean="0"/>
              <a:t>5/30/2023</a:t>
            </a:fld>
            <a:endParaRPr lang="en-US"/>
          </a:p>
        </p:txBody>
      </p:sp>
      <p:sp>
        <p:nvSpPr>
          <p:cNvPr id="5" name="Footer Placeholder 4">
            <a:extLst>
              <a:ext uri="{FF2B5EF4-FFF2-40B4-BE49-F238E27FC236}">
                <a16:creationId xmlns:a16="http://schemas.microsoft.com/office/drawing/2014/main" id="{70275B95-AB29-4CB9-962B-4E73316145E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B2AB519-CD35-4307-8741-015811152C7B}"/>
              </a:ext>
            </a:extLst>
          </p:cNvPr>
          <p:cNvSpPr>
            <a:spLocks noGrp="1"/>
          </p:cNvSpPr>
          <p:nvPr>
            <p:ph type="sldNum" sz="quarter" idx="12"/>
          </p:nvPr>
        </p:nvSpPr>
        <p:spPr/>
        <p:txBody>
          <a:bodyPr/>
          <a:lstStyle/>
          <a:p>
            <a:fld id="{F55FDC62-2997-41B5-8919-C831B381A257}" type="slidenum">
              <a:rPr lang="en-US" smtClean="0"/>
              <a:t>‹#›</a:t>
            </a:fld>
            <a:endParaRPr lang="en-US"/>
          </a:p>
        </p:txBody>
      </p:sp>
    </p:spTree>
    <p:extLst>
      <p:ext uri="{BB962C8B-B14F-4D97-AF65-F5344CB8AC3E}">
        <p14:creationId xmlns:p14="http://schemas.microsoft.com/office/powerpoint/2010/main" val="35877191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3F2FFD-C8D5-4A41-BD67-7D9ECFF076E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457E674-4855-4C08-82FF-107AA75A7BB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C4FE1B5-DA03-428C-A515-F9019F7120AE}"/>
              </a:ext>
            </a:extLst>
          </p:cNvPr>
          <p:cNvSpPr>
            <a:spLocks noGrp="1"/>
          </p:cNvSpPr>
          <p:nvPr>
            <p:ph type="dt" sz="half" idx="10"/>
          </p:nvPr>
        </p:nvSpPr>
        <p:spPr/>
        <p:txBody>
          <a:bodyPr/>
          <a:lstStyle/>
          <a:p>
            <a:fld id="{791BBE1B-3CA1-4254-9EB1-672301C8B53B}" type="datetimeFigureOut">
              <a:rPr lang="en-US" smtClean="0"/>
              <a:t>5/30/2023</a:t>
            </a:fld>
            <a:endParaRPr lang="en-US"/>
          </a:p>
        </p:txBody>
      </p:sp>
      <p:sp>
        <p:nvSpPr>
          <p:cNvPr id="5" name="Footer Placeholder 4">
            <a:extLst>
              <a:ext uri="{FF2B5EF4-FFF2-40B4-BE49-F238E27FC236}">
                <a16:creationId xmlns:a16="http://schemas.microsoft.com/office/drawing/2014/main" id="{F8E3BD3E-EE78-4422-AAA0-AAF355EA1F8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9D2505A-30D3-4A0E-8DDF-DD2DBD045B32}"/>
              </a:ext>
            </a:extLst>
          </p:cNvPr>
          <p:cNvSpPr>
            <a:spLocks noGrp="1"/>
          </p:cNvSpPr>
          <p:nvPr>
            <p:ph type="sldNum" sz="quarter" idx="12"/>
          </p:nvPr>
        </p:nvSpPr>
        <p:spPr/>
        <p:txBody>
          <a:bodyPr/>
          <a:lstStyle/>
          <a:p>
            <a:fld id="{F55FDC62-2997-41B5-8919-C831B381A257}" type="slidenum">
              <a:rPr lang="en-US" smtClean="0"/>
              <a:t>‹#›</a:t>
            </a:fld>
            <a:endParaRPr lang="en-US"/>
          </a:p>
        </p:txBody>
      </p:sp>
    </p:spTree>
    <p:extLst>
      <p:ext uri="{BB962C8B-B14F-4D97-AF65-F5344CB8AC3E}">
        <p14:creationId xmlns:p14="http://schemas.microsoft.com/office/powerpoint/2010/main" val="36591170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8497611-A1CA-4D42-AA51-20E7C348DA4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29B292F-EF54-4441-995B-352C68AD73F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196F452-47D0-4862-80C3-AE8384EA1D6E}"/>
              </a:ext>
            </a:extLst>
          </p:cNvPr>
          <p:cNvSpPr>
            <a:spLocks noGrp="1"/>
          </p:cNvSpPr>
          <p:nvPr>
            <p:ph type="dt" sz="half" idx="10"/>
          </p:nvPr>
        </p:nvSpPr>
        <p:spPr/>
        <p:txBody>
          <a:bodyPr/>
          <a:lstStyle/>
          <a:p>
            <a:fld id="{791BBE1B-3CA1-4254-9EB1-672301C8B53B}" type="datetimeFigureOut">
              <a:rPr lang="en-US" smtClean="0"/>
              <a:t>5/30/2023</a:t>
            </a:fld>
            <a:endParaRPr lang="en-US"/>
          </a:p>
        </p:txBody>
      </p:sp>
      <p:sp>
        <p:nvSpPr>
          <p:cNvPr id="5" name="Footer Placeholder 4">
            <a:extLst>
              <a:ext uri="{FF2B5EF4-FFF2-40B4-BE49-F238E27FC236}">
                <a16:creationId xmlns:a16="http://schemas.microsoft.com/office/drawing/2014/main" id="{0F23596F-29D1-4317-98C0-2CEDC1A2354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445552-78DF-4C07-8EA2-86FE2D04C401}"/>
              </a:ext>
            </a:extLst>
          </p:cNvPr>
          <p:cNvSpPr>
            <a:spLocks noGrp="1"/>
          </p:cNvSpPr>
          <p:nvPr>
            <p:ph type="sldNum" sz="quarter" idx="12"/>
          </p:nvPr>
        </p:nvSpPr>
        <p:spPr/>
        <p:txBody>
          <a:bodyPr/>
          <a:lstStyle/>
          <a:p>
            <a:fld id="{F55FDC62-2997-41B5-8919-C831B381A257}" type="slidenum">
              <a:rPr lang="en-US" smtClean="0"/>
              <a:t>‹#›</a:t>
            </a:fld>
            <a:endParaRPr lang="en-US"/>
          </a:p>
        </p:txBody>
      </p:sp>
    </p:spTree>
    <p:extLst>
      <p:ext uri="{BB962C8B-B14F-4D97-AF65-F5344CB8AC3E}">
        <p14:creationId xmlns:p14="http://schemas.microsoft.com/office/powerpoint/2010/main" val="29994004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dirty="0"/>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a:extLst>
              <a:ext uri="{FF2B5EF4-FFF2-40B4-BE49-F238E27FC236}">
                <a16:creationId xmlns:a16="http://schemas.microsoft.com/office/drawing/2014/main" id="{9121006B-09FA-4F62-9542-4F6479B0897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9672695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32496104"/>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9A365D-C4C9-4450-A9A0-875F9938813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da-DK"/>
          </a:p>
        </p:txBody>
      </p:sp>
      <p:sp>
        <p:nvSpPr>
          <p:cNvPr id="3" name="Subtitle 2">
            <a:extLst>
              <a:ext uri="{FF2B5EF4-FFF2-40B4-BE49-F238E27FC236}">
                <a16:creationId xmlns:a16="http://schemas.microsoft.com/office/drawing/2014/main" id="{647596C2-041F-4AC7-A234-31C50881B7B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da-DK"/>
          </a:p>
        </p:txBody>
      </p:sp>
      <p:sp>
        <p:nvSpPr>
          <p:cNvPr id="4" name="Date Placeholder 3">
            <a:extLst>
              <a:ext uri="{FF2B5EF4-FFF2-40B4-BE49-F238E27FC236}">
                <a16:creationId xmlns:a16="http://schemas.microsoft.com/office/drawing/2014/main" id="{D5320775-B044-41C4-BC52-2BAB18E149AF}"/>
              </a:ext>
            </a:extLst>
          </p:cNvPr>
          <p:cNvSpPr>
            <a:spLocks noGrp="1"/>
          </p:cNvSpPr>
          <p:nvPr>
            <p:ph type="dt" sz="half" idx="10"/>
          </p:nvPr>
        </p:nvSpPr>
        <p:spPr/>
        <p:txBody>
          <a:bodyPr/>
          <a:lstStyle/>
          <a:p>
            <a:fld id="{D56A6D6D-5859-4C0D-8535-2644BFD56191}" type="datetimeFigureOut">
              <a:rPr lang="da-DK" smtClean="0"/>
              <a:t>30-05-2023</a:t>
            </a:fld>
            <a:endParaRPr lang="da-DK"/>
          </a:p>
        </p:txBody>
      </p:sp>
      <p:sp>
        <p:nvSpPr>
          <p:cNvPr id="5" name="Footer Placeholder 4">
            <a:extLst>
              <a:ext uri="{FF2B5EF4-FFF2-40B4-BE49-F238E27FC236}">
                <a16:creationId xmlns:a16="http://schemas.microsoft.com/office/drawing/2014/main" id="{B498E15E-96FF-4381-92AE-E994A2D7ABB4}"/>
              </a:ext>
            </a:extLst>
          </p:cNvPr>
          <p:cNvSpPr>
            <a:spLocks noGrp="1"/>
          </p:cNvSpPr>
          <p:nvPr>
            <p:ph type="ftr" sz="quarter" idx="11"/>
          </p:nvPr>
        </p:nvSpPr>
        <p:spPr/>
        <p:txBody>
          <a:bodyPr/>
          <a:lstStyle/>
          <a:p>
            <a:endParaRPr lang="da-DK"/>
          </a:p>
        </p:txBody>
      </p:sp>
      <p:sp>
        <p:nvSpPr>
          <p:cNvPr id="6" name="Slide Number Placeholder 5">
            <a:extLst>
              <a:ext uri="{FF2B5EF4-FFF2-40B4-BE49-F238E27FC236}">
                <a16:creationId xmlns:a16="http://schemas.microsoft.com/office/drawing/2014/main" id="{021B2113-FBE7-4DA6-98AB-3F4502CFEFC9}"/>
              </a:ext>
            </a:extLst>
          </p:cNvPr>
          <p:cNvSpPr>
            <a:spLocks noGrp="1"/>
          </p:cNvSpPr>
          <p:nvPr>
            <p:ph type="sldNum" sz="quarter" idx="12"/>
          </p:nvPr>
        </p:nvSpPr>
        <p:spPr/>
        <p:txBody>
          <a:bodyPr/>
          <a:lstStyle/>
          <a:p>
            <a:fld id="{CD0B89F7-A72B-4690-99DC-78F7B18E02D9}" type="slidenum">
              <a:rPr lang="da-DK" smtClean="0"/>
              <a:t>‹#›</a:t>
            </a:fld>
            <a:endParaRPr lang="da-DK"/>
          </a:p>
        </p:txBody>
      </p:sp>
    </p:spTree>
    <p:extLst>
      <p:ext uri="{BB962C8B-B14F-4D97-AF65-F5344CB8AC3E}">
        <p14:creationId xmlns:p14="http://schemas.microsoft.com/office/powerpoint/2010/main" val="297309737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2D53A-CCD7-4C0F-B78B-516F4AF84C80}"/>
              </a:ext>
            </a:extLst>
          </p:cNvPr>
          <p:cNvSpPr>
            <a:spLocks noGrp="1"/>
          </p:cNvSpPr>
          <p:nvPr>
            <p:ph type="title"/>
          </p:nvPr>
        </p:nvSpPr>
        <p:spPr/>
        <p:txBody>
          <a:bodyPr/>
          <a:lstStyle/>
          <a:p>
            <a:r>
              <a:rPr lang="en-US"/>
              <a:t>Click to edit Master title style</a:t>
            </a:r>
            <a:endParaRPr lang="da-DK"/>
          </a:p>
        </p:txBody>
      </p:sp>
      <p:sp>
        <p:nvSpPr>
          <p:cNvPr id="3" name="Content Placeholder 2">
            <a:extLst>
              <a:ext uri="{FF2B5EF4-FFF2-40B4-BE49-F238E27FC236}">
                <a16:creationId xmlns:a16="http://schemas.microsoft.com/office/drawing/2014/main" id="{464AD60D-822E-49A5-A204-E39ACD54BC8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4" name="Date Placeholder 3">
            <a:extLst>
              <a:ext uri="{FF2B5EF4-FFF2-40B4-BE49-F238E27FC236}">
                <a16:creationId xmlns:a16="http://schemas.microsoft.com/office/drawing/2014/main" id="{C4A17CA3-2059-40D3-A7B3-A82B64857EB6}"/>
              </a:ext>
            </a:extLst>
          </p:cNvPr>
          <p:cNvSpPr>
            <a:spLocks noGrp="1"/>
          </p:cNvSpPr>
          <p:nvPr>
            <p:ph type="dt" sz="half" idx="10"/>
          </p:nvPr>
        </p:nvSpPr>
        <p:spPr/>
        <p:txBody>
          <a:bodyPr/>
          <a:lstStyle/>
          <a:p>
            <a:fld id="{D56A6D6D-5859-4C0D-8535-2644BFD56191}" type="datetimeFigureOut">
              <a:rPr lang="da-DK" smtClean="0"/>
              <a:t>30-05-2023</a:t>
            </a:fld>
            <a:endParaRPr lang="da-DK"/>
          </a:p>
        </p:txBody>
      </p:sp>
      <p:sp>
        <p:nvSpPr>
          <p:cNvPr id="5" name="Footer Placeholder 4">
            <a:extLst>
              <a:ext uri="{FF2B5EF4-FFF2-40B4-BE49-F238E27FC236}">
                <a16:creationId xmlns:a16="http://schemas.microsoft.com/office/drawing/2014/main" id="{2AFEF4F8-3D94-46B9-830A-C27EC525FA7E}"/>
              </a:ext>
            </a:extLst>
          </p:cNvPr>
          <p:cNvSpPr>
            <a:spLocks noGrp="1"/>
          </p:cNvSpPr>
          <p:nvPr>
            <p:ph type="ftr" sz="quarter" idx="11"/>
          </p:nvPr>
        </p:nvSpPr>
        <p:spPr/>
        <p:txBody>
          <a:bodyPr/>
          <a:lstStyle/>
          <a:p>
            <a:endParaRPr lang="da-DK"/>
          </a:p>
        </p:txBody>
      </p:sp>
      <p:sp>
        <p:nvSpPr>
          <p:cNvPr id="6" name="Slide Number Placeholder 5">
            <a:extLst>
              <a:ext uri="{FF2B5EF4-FFF2-40B4-BE49-F238E27FC236}">
                <a16:creationId xmlns:a16="http://schemas.microsoft.com/office/drawing/2014/main" id="{83DEC8CD-AE80-45C0-A28B-59472672D903}"/>
              </a:ext>
            </a:extLst>
          </p:cNvPr>
          <p:cNvSpPr>
            <a:spLocks noGrp="1"/>
          </p:cNvSpPr>
          <p:nvPr>
            <p:ph type="sldNum" sz="quarter" idx="12"/>
          </p:nvPr>
        </p:nvSpPr>
        <p:spPr/>
        <p:txBody>
          <a:bodyPr/>
          <a:lstStyle/>
          <a:p>
            <a:fld id="{CD0B89F7-A72B-4690-99DC-78F7B18E02D9}" type="slidenum">
              <a:rPr lang="da-DK" smtClean="0"/>
              <a:t>‹#›</a:t>
            </a:fld>
            <a:endParaRPr lang="da-DK"/>
          </a:p>
        </p:txBody>
      </p:sp>
    </p:spTree>
    <p:extLst>
      <p:ext uri="{BB962C8B-B14F-4D97-AF65-F5344CB8AC3E}">
        <p14:creationId xmlns:p14="http://schemas.microsoft.com/office/powerpoint/2010/main" val="369564759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338ED6-735F-4D98-BF69-76DCB50A38A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da-DK"/>
          </a:p>
        </p:txBody>
      </p:sp>
      <p:sp>
        <p:nvSpPr>
          <p:cNvPr id="3" name="Text Placeholder 2">
            <a:extLst>
              <a:ext uri="{FF2B5EF4-FFF2-40B4-BE49-F238E27FC236}">
                <a16:creationId xmlns:a16="http://schemas.microsoft.com/office/drawing/2014/main" id="{DF28C077-8E56-4203-9374-EB75194D154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B67E37B-7E09-4EFC-9FC6-799E49771404}"/>
              </a:ext>
            </a:extLst>
          </p:cNvPr>
          <p:cNvSpPr>
            <a:spLocks noGrp="1"/>
          </p:cNvSpPr>
          <p:nvPr>
            <p:ph type="dt" sz="half" idx="10"/>
          </p:nvPr>
        </p:nvSpPr>
        <p:spPr/>
        <p:txBody>
          <a:bodyPr/>
          <a:lstStyle/>
          <a:p>
            <a:fld id="{D56A6D6D-5859-4C0D-8535-2644BFD56191}" type="datetimeFigureOut">
              <a:rPr lang="da-DK" smtClean="0"/>
              <a:t>30-05-2023</a:t>
            </a:fld>
            <a:endParaRPr lang="da-DK"/>
          </a:p>
        </p:txBody>
      </p:sp>
      <p:sp>
        <p:nvSpPr>
          <p:cNvPr id="5" name="Footer Placeholder 4">
            <a:extLst>
              <a:ext uri="{FF2B5EF4-FFF2-40B4-BE49-F238E27FC236}">
                <a16:creationId xmlns:a16="http://schemas.microsoft.com/office/drawing/2014/main" id="{0216850E-1D30-4AA2-91EE-C79870977654}"/>
              </a:ext>
            </a:extLst>
          </p:cNvPr>
          <p:cNvSpPr>
            <a:spLocks noGrp="1"/>
          </p:cNvSpPr>
          <p:nvPr>
            <p:ph type="ftr" sz="quarter" idx="11"/>
          </p:nvPr>
        </p:nvSpPr>
        <p:spPr/>
        <p:txBody>
          <a:bodyPr/>
          <a:lstStyle/>
          <a:p>
            <a:endParaRPr lang="da-DK"/>
          </a:p>
        </p:txBody>
      </p:sp>
      <p:sp>
        <p:nvSpPr>
          <p:cNvPr id="6" name="Slide Number Placeholder 5">
            <a:extLst>
              <a:ext uri="{FF2B5EF4-FFF2-40B4-BE49-F238E27FC236}">
                <a16:creationId xmlns:a16="http://schemas.microsoft.com/office/drawing/2014/main" id="{57267085-8A7D-4518-BD50-80648A4936CB}"/>
              </a:ext>
            </a:extLst>
          </p:cNvPr>
          <p:cNvSpPr>
            <a:spLocks noGrp="1"/>
          </p:cNvSpPr>
          <p:nvPr>
            <p:ph type="sldNum" sz="quarter" idx="12"/>
          </p:nvPr>
        </p:nvSpPr>
        <p:spPr/>
        <p:txBody>
          <a:bodyPr/>
          <a:lstStyle/>
          <a:p>
            <a:fld id="{CD0B89F7-A72B-4690-99DC-78F7B18E02D9}" type="slidenum">
              <a:rPr lang="da-DK" smtClean="0"/>
              <a:t>‹#›</a:t>
            </a:fld>
            <a:endParaRPr lang="da-DK"/>
          </a:p>
        </p:txBody>
      </p:sp>
    </p:spTree>
    <p:extLst>
      <p:ext uri="{BB962C8B-B14F-4D97-AF65-F5344CB8AC3E}">
        <p14:creationId xmlns:p14="http://schemas.microsoft.com/office/powerpoint/2010/main" val="188284064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1716C5-98D5-40B3-B829-7C087969E025}"/>
              </a:ext>
            </a:extLst>
          </p:cNvPr>
          <p:cNvSpPr>
            <a:spLocks noGrp="1"/>
          </p:cNvSpPr>
          <p:nvPr>
            <p:ph type="title"/>
          </p:nvPr>
        </p:nvSpPr>
        <p:spPr/>
        <p:txBody>
          <a:bodyPr/>
          <a:lstStyle/>
          <a:p>
            <a:r>
              <a:rPr lang="en-US"/>
              <a:t>Click to edit Master title style</a:t>
            </a:r>
            <a:endParaRPr lang="da-DK"/>
          </a:p>
        </p:txBody>
      </p:sp>
      <p:sp>
        <p:nvSpPr>
          <p:cNvPr id="3" name="Content Placeholder 2">
            <a:extLst>
              <a:ext uri="{FF2B5EF4-FFF2-40B4-BE49-F238E27FC236}">
                <a16:creationId xmlns:a16="http://schemas.microsoft.com/office/drawing/2014/main" id="{127E04D9-EB8E-4DA9-BB16-E82A2C15032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4" name="Content Placeholder 3">
            <a:extLst>
              <a:ext uri="{FF2B5EF4-FFF2-40B4-BE49-F238E27FC236}">
                <a16:creationId xmlns:a16="http://schemas.microsoft.com/office/drawing/2014/main" id="{DAE61389-6FAA-4FA3-A55A-EEC28ECF95D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5" name="Date Placeholder 4">
            <a:extLst>
              <a:ext uri="{FF2B5EF4-FFF2-40B4-BE49-F238E27FC236}">
                <a16:creationId xmlns:a16="http://schemas.microsoft.com/office/drawing/2014/main" id="{A27C361C-79BC-42A0-913A-EC8824EFBD4F}"/>
              </a:ext>
            </a:extLst>
          </p:cNvPr>
          <p:cNvSpPr>
            <a:spLocks noGrp="1"/>
          </p:cNvSpPr>
          <p:nvPr>
            <p:ph type="dt" sz="half" idx="10"/>
          </p:nvPr>
        </p:nvSpPr>
        <p:spPr/>
        <p:txBody>
          <a:bodyPr/>
          <a:lstStyle/>
          <a:p>
            <a:fld id="{D56A6D6D-5859-4C0D-8535-2644BFD56191}" type="datetimeFigureOut">
              <a:rPr lang="da-DK" smtClean="0"/>
              <a:t>30-05-2023</a:t>
            </a:fld>
            <a:endParaRPr lang="da-DK"/>
          </a:p>
        </p:txBody>
      </p:sp>
      <p:sp>
        <p:nvSpPr>
          <p:cNvPr id="6" name="Footer Placeholder 5">
            <a:extLst>
              <a:ext uri="{FF2B5EF4-FFF2-40B4-BE49-F238E27FC236}">
                <a16:creationId xmlns:a16="http://schemas.microsoft.com/office/drawing/2014/main" id="{5EDAC8AF-0660-4C3E-8D05-C6D91AE20273}"/>
              </a:ext>
            </a:extLst>
          </p:cNvPr>
          <p:cNvSpPr>
            <a:spLocks noGrp="1"/>
          </p:cNvSpPr>
          <p:nvPr>
            <p:ph type="ftr" sz="quarter" idx="11"/>
          </p:nvPr>
        </p:nvSpPr>
        <p:spPr/>
        <p:txBody>
          <a:bodyPr/>
          <a:lstStyle/>
          <a:p>
            <a:endParaRPr lang="da-DK"/>
          </a:p>
        </p:txBody>
      </p:sp>
      <p:sp>
        <p:nvSpPr>
          <p:cNvPr id="7" name="Slide Number Placeholder 6">
            <a:extLst>
              <a:ext uri="{FF2B5EF4-FFF2-40B4-BE49-F238E27FC236}">
                <a16:creationId xmlns:a16="http://schemas.microsoft.com/office/drawing/2014/main" id="{2F18B5B5-05C5-466D-BB2B-F4A181716F3B}"/>
              </a:ext>
            </a:extLst>
          </p:cNvPr>
          <p:cNvSpPr>
            <a:spLocks noGrp="1"/>
          </p:cNvSpPr>
          <p:nvPr>
            <p:ph type="sldNum" sz="quarter" idx="12"/>
          </p:nvPr>
        </p:nvSpPr>
        <p:spPr/>
        <p:txBody>
          <a:bodyPr/>
          <a:lstStyle/>
          <a:p>
            <a:fld id="{CD0B89F7-A72B-4690-99DC-78F7B18E02D9}" type="slidenum">
              <a:rPr lang="da-DK" smtClean="0"/>
              <a:t>‹#›</a:t>
            </a:fld>
            <a:endParaRPr lang="da-DK"/>
          </a:p>
        </p:txBody>
      </p:sp>
    </p:spTree>
    <p:extLst>
      <p:ext uri="{BB962C8B-B14F-4D97-AF65-F5344CB8AC3E}">
        <p14:creationId xmlns:p14="http://schemas.microsoft.com/office/powerpoint/2010/main" val="320449866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9788AA-509D-4183-81E3-ED8CFAEEED8B}"/>
              </a:ext>
            </a:extLst>
          </p:cNvPr>
          <p:cNvSpPr>
            <a:spLocks noGrp="1"/>
          </p:cNvSpPr>
          <p:nvPr>
            <p:ph type="title"/>
          </p:nvPr>
        </p:nvSpPr>
        <p:spPr>
          <a:xfrm>
            <a:off x="839788" y="365125"/>
            <a:ext cx="10515600" cy="1325563"/>
          </a:xfrm>
        </p:spPr>
        <p:txBody>
          <a:bodyPr/>
          <a:lstStyle/>
          <a:p>
            <a:r>
              <a:rPr lang="en-US"/>
              <a:t>Click to edit Master title style</a:t>
            </a:r>
            <a:endParaRPr lang="da-DK"/>
          </a:p>
        </p:txBody>
      </p:sp>
      <p:sp>
        <p:nvSpPr>
          <p:cNvPr id="3" name="Text Placeholder 2">
            <a:extLst>
              <a:ext uri="{FF2B5EF4-FFF2-40B4-BE49-F238E27FC236}">
                <a16:creationId xmlns:a16="http://schemas.microsoft.com/office/drawing/2014/main" id="{B474850F-EEE6-46CE-A5B6-FCD712DAC41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5B267E5-995D-42BB-A407-1E8897CC2F4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5" name="Text Placeholder 4">
            <a:extLst>
              <a:ext uri="{FF2B5EF4-FFF2-40B4-BE49-F238E27FC236}">
                <a16:creationId xmlns:a16="http://schemas.microsoft.com/office/drawing/2014/main" id="{54601C51-9098-47A6-AE31-385678FBD70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98032E5-D010-4275-B988-42ED970E560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7" name="Date Placeholder 6">
            <a:extLst>
              <a:ext uri="{FF2B5EF4-FFF2-40B4-BE49-F238E27FC236}">
                <a16:creationId xmlns:a16="http://schemas.microsoft.com/office/drawing/2014/main" id="{E087581E-69BA-4FC9-AE5C-BE40AFFCC5E0}"/>
              </a:ext>
            </a:extLst>
          </p:cNvPr>
          <p:cNvSpPr>
            <a:spLocks noGrp="1"/>
          </p:cNvSpPr>
          <p:nvPr>
            <p:ph type="dt" sz="half" idx="10"/>
          </p:nvPr>
        </p:nvSpPr>
        <p:spPr/>
        <p:txBody>
          <a:bodyPr/>
          <a:lstStyle/>
          <a:p>
            <a:fld id="{D56A6D6D-5859-4C0D-8535-2644BFD56191}" type="datetimeFigureOut">
              <a:rPr lang="da-DK" smtClean="0"/>
              <a:t>30-05-2023</a:t>
            </a:fld>
            <a:endParaRPr lang="da-DK"/>
          </a:p>
        </p:txBody>
      </p:sp>
      <p:sp>
        <p:nvSpPr>
          <p:cNvPr id="8" name="Footer Placeholder 7">
            <a:extLst>
              <a:ext uri="{FF2B5EF4-FFF2-40B4-BE49-F238E27FC236}">
                <a16:creationId xmlns:a16="http://schemas.microsoft.com/office/drawing/2014/main" id="{35A0C85F-0DA9-4F08-B2CE-3B75D3240806}"/>
              </a:ext>
            </a:extLst>
          </p:cNvPr>
          <p:cNvSpPr>
            <a:spLocks noGrp="1"/>
          </p:cNvSpPr>
          <p:nvPr>
            <p:ph type="ftr" sz="quarter" idx="11"/>
          </p:nvPr>
        </p:nvSpPr>
        <p:spPr/>
        <p:txBody>
          <a:bodyPr/>
          <a:lstStyle/>
          <a:p>
            <a:endParaRPr lang="da-DK"/>
          </a:p>
        </p:txBody>
      </p:sp>
      <p:sp>
        <p:nvSpPr>
          <p:cNvPr id="9" name="Slide Number Placeholder 8">
            <a:extLst>
              <a:ext uri="{FF2B5EF4-FFF2-40B4-BE49-F238E27FC236}">
                <a16:creationId xmlns:a16="http://schemas.microsoft.com/office/drawing/2014/main" id="{D20C4B3E-1624-4D35-BF12-303A9078B821}"/>
              </a:ext>
            </a:extLst>
          </p:cNvPr>
          <p:cNvSpPr>
            <a:spLocks noGrp="1"/>
          </p:cNvSpPr>
          <p:nvPr>
            <p:ph type="sldNum" sz="quarter" idx="12"/>
          </p:nvPr>
        </p:nvSpPr>
        <p:spPr/>
        <p:txBody>
          <a:bodyPr/>
          <a:lstStyle/>
          <a:p>
            <a:fld id="{CD0B89F7-A72B-4690-99DC-78F7B18E02D9}" type="slidenum">
              <a:rPr lang="da-DK" smtClean="0"/>
              <a:t>‹#›</a:t>
            </a:fld>
            <a:endParaRPr lang="da-DK"/>
          </a:p>
        </p:txBody>
      </p:sp>
    </p:spTree>
    <p:extLst>
      <p:ext uri="{BB962C8B-B14F-4D97-AF65-F5344CB8AC3E}">
        <p14:creationId xmlns:p14="http://schemas.microsoft.com/office/powerpoint/2010/main" val="235181656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A6D9D0-3126-46CF-92C8-838B8D7E1DA2}"/>
              </a:ext>
            </a:extLst>
          </p:cNvPr>
          <p:cNvSpPr>
            <a:spLocks noGrp="1"/>
          </p:cNvSpPr>
          <p:nvPr>
            <p:ph type="title"/>
          </p:nvPr>
        </p:nvSpPr>
        <p:spPr/>
        <p:txBody>
          <a:bodyPr/>
          <a:lstStyle/>
          <a:p>
            <a:r>
              <a:rPr lang="en-US"/>
              <a:t>Click to edit Master title style</a:t>
            </a:r>
            <a:endParaRPr lang="da-DK"/>
          </a:p>
        </p:txBody>
      </p:sp>
      <p:sp>
        <p:nvSpPr>
          <p:cNvPr id="3" name="Date Placeholder 2">
            <a:extLst>
              <a:ext uri="{FF2B5EF4-FFF2-40B4-BE49-F238E27FC236}">
                <a16:creationId xmlns:a16="http://schemas.microsoft.com/office/drawing/2014/main" id="{285A8FD5-F4F9-456A-9B06-FE6B7B932EF4}"/>
              </a:ext>
            </a:extLst>
          </p:cNvPr>
          <p:cNvSpPr>
            <a:spLocks noGrp="1"/>
          </p:cNvSpPr>
          <p:nvPr>
            <p:ph type="dt" sz="half" idx="10"/>
          </p:nvPr>
        </p:nvSpPr>
        <p:spPr/>
        <p:txBody>
          <a:bodyPr/>
          <a:lstStyle/>
          <a:p>
            <a:fld id="{D56A6D6D-5859-4C0D-8535-2644BFD56191}" type="datetimeFigureOut">
              <a:rPr lang="da-DK" smtClean="0"/>
              <a:t>30-05-2023</a:t>
            </a:fld>
            <a:endParaRPr lang="da-DK"/>
          </a:p>
        </p:txBody>
      </p:sp>
      <p:sp>
        <p:nvSpPr>
          <p:cNvPr id="4" name="Footer Placeholder 3">
            <a:extLst>
              <a:ext uri="{FF2B5EF4-FFF2-40B4-BE49-F238E27FC236}">
                <a16:creationId xmlns:a16="http://schemas.microsoft.com/office/drawing/2014/main" id="{2AB8780B-4057-472D-9739-234CB795A657}"/>
              </a:ext>
            </a:extLst>
          </p:cNvPr>
          <p:cNvSpPr>
            <a:spLocks noGrp="1"/>
          </p:cNvSpPr>
          <p:nvPr>
            <p:ph type="ftr" sz="quarter" idx="11"/>
          </p:nvPr>
        </p:nvSpPr>
        <p:spPr/>
        <p:txBody>
          <a:bodyPr/>
          <a:lstStyle/>
          <a:p>
            <a:endParaRPr lang="da-DK"/>
          </a:p>
        </p:txBody>
      </p:sp>
      <p:sp>
        <p:nvSpPr>
          <p:cNvPr id="5" name="Slide Number Placeholder 4">
            <a:extLst>
              <a:ext uri="{FF2B5EF4-FFF2-40B4-BE49-F238E27FC236}">
                <a16:creationId xmlns:a16="http://schemas.microsoft.com/office/drawing/2014/main" id="{16F71975-A7D2-480B-BC09-FC6BCBAA4D2C}"/>
              </a:ext>
            </a:extLst>
          </p:cNvPr>
          <p:cNvSpPr>
            <a:spLocks noGrp="1"/>
          </p:cNvSpPr>
          <p:nvPr>
            <p:ph type="sldNum" sz="quarter" idx="12"/>
          </p:nvPr>
        </p:nvSpPr>
        <p:spPr/>
        <p:txBody>
          <a:bodyPr/>
          <a:lstStyle/>
          <a:p>
            <a:fld id="{CD0B89F7-A72B-4690-99DC-78F7B18E02D9}" type="slidenum">
              <a:rPr lang="da-DK" smtClean="0"/>
              <a:t>‹#›</a:t>
            </a:fld>
            <a:endParaRPr lang="da-DK"/>
          </a:p>
        </p:txBody>
      </p:sp>
    </p:spTree>
    <p:extLst>
      <p:ext uri="{BB962C8B-B14F-4D97-AF65-F5344CB8AC3E}">
        <p14:creationId xmlns:p14="http://schemas.microsoft.com/office/powerpoint/2010/main" val="19034900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DCBFB-7169-4919-82A3-E761EDBA028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4F51DC2-3FBE-4ADE-8B29-D9D2C57CAD7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D2CA4C5-F9D6-4E60-8230-D4B02631EE33}"/>
              </a:ext>
            </a:extLst>
          </p:cNvPr>
          <p:cNvSpPr>
            <a:spLocks noGrp="1"/>
          </p:cNvSpPr>
          <p:nvPr>
            <p:ph type="dt" sz="half" idx="10"/>
          </p:nvPr>
        </p:nvSpPr>
        <p:spPr/>
        <p:txBody>
          <a:bodyPr/>
          <a:lstStyle/>
          <a:p>
            <a:fld id="{791BBE1B-3CA1-4254-9EB1-672301C8B53B}" type="datetimeFigureOut">
              <a:rPr lang="en-US" smtClean="0"/>
              <a:t>5/30/2023</a:t>
            </a:fld>
            <a:endParaRPr lang="en-US"/>
          </a:p>
        </p:txBody>
      </p:sp>
      <p:sp>
        <p:nvSpPr>
          <p:cNvPr id="5" name="Footer Placeholder 4">
            <a:extLst>
              <a:ext uri="{FF2B5EF4-FFF2-40B4-BE49-F238E27FC236}">
                <a16:creationId xmlns:a16="http://schemas.microsoft.com/office/drawing/2014/main" id="{FF417D22-A20D-4197-BE44-A170CCF05CB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3AE73E-063C-4733-A45D-108D678C6FED}"/>
              </a:ext>
            </a:extLst>
          </p:cNvPr>
          <p:cNvSpPr>
            <a:spLocks noGrp="1"/>
          </p:cNvSpPr>
          <p:nvPr>
            <p:ph type="sldNum" sz="quarter" idx="12"/>
          </p:nvPr>
        </p:nvSpPr>
        <p:spPr/>
        <p:txBody>
          <a:bodyPr/>
          <a:lstStyle/>
          <a:p>
            <a:fld id="{F55FDC62-2997-41B5-8919-C831B381A257}" type="slidenum">
              <a:rPr lang="en-US" smtClean="0"/>
              <a:t>‹#›</a:t>
            </a:fld>
            <a:endParaRPr lang="en-US"/>
          </a:p>
        </p:txBody>
      </p:sp>
    </p:spTree>
    <p:extLst>
      <p:ext uri="{BB962C8B-B14F-4D97-AF65-F5344CB8AC3E}">
        <p14:creationId xmlns:p14="http://schemas.microsoft.com/office/powerpoint/2010/main" val="239025454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1CF6149-46CD-4AB9-8057-B63FC3CA07BB}"/>
              </a:ext>
            </a:extLst>
          </p:cNvPr>
          <p:cNvSpPr>
            <a:spLocks noGrp="1"/>
          </p:cNvSpPr>
          <p:nvPr>
            <p:ph type="dt" sz="half" idx="10"/>
          </p:nvPr>
        </p:nvSpPr>
        <p:spPr/>
        <p:txBody>
          <a:bodyPr/>
          <a:lstStyle/>
          <a:p>
            <a:fld id="{D56A6D6D-5859-4C0D-8535-2644BFD56191}" type="datetimeFigureOut">
              <a:rPr lang="da-DK" smtClean="0"/>
              <a:t>30-05-2023</a:t>
            </a:fld>
            <a:endParaRPr lang="da-DK"/>
          </a:p>
        </p:txBody>
      </p:sp>
      <p:sp>
        <p:nvSpPr>
          <p:cNvPr id="3" name="Footer Placeholder 2">
            <a:extLst>
              <a:ext uri="{FF2B5EF4-FFF2-40B4-BE49-F238E27FC236}">
                <a16:creationId xmlns:a16="http://schemas.microsoft.com/office/drawing/2014/main" id="{7A4462CC-4068-450C-8C78-C7AACE5658E6}"/>
              </a:ext>
            </a:extLst>
          </p:cNvPr>
          <p:cNvSpPr>
            <a:spLocks noGrp="1"/>
          </p:cNvSpPr>
          <p:nvPr>
            <p:ph type="ftr" sz="quarter" idx="11"/>
          </p:nvPr>
        </p:nvSpPr>
        <p:spPr/>
        <p:txBody>
          <a:bodyPr/>
          <a:lstStyle/>
          <a:p>
            <a:endParaRPr lang="da-DK"/>
          </a:p>
        </p:txBody>
      </p:sp>
      <p:sp>
        <p:nvSpPr>
          <p:cNvPr id="4" name="Slide Number Placeholder 3">
            <a:extLst>
              <a:ext uri="{FF2B5EF4-FFF2-40B4-BE49-F238E27FC236}">
                <a16:creationId xmlns:a16="http://schemas.microsoft.com/office/drawing/2014/main" id="{3CDCA11A-AD8D-45DC-8AA1-FFD65AD18440}"/>
              </a:ext>
            </a:extLst>
          </p:cNvPr>
          <p:cNvSpPr>
            <a:spLocks noGrp="1"/>
          </p:cNvSpPr>
          <p:nvPr>
            <p:ph type="sldNum" sz="quarter" idx="12"/>
          </p:nvPr>
        </p:nvSpPr>
        <p:spPr/>
        <p:txBody>
          <a:bodyPr/>
          <a:lstStyle/>
          <a:p>
            <a:fld id="{CD0B89F7-A72B-4690-99DC-78F7B18E02D9}" type="slidenum">
              <a:rPr lang="da-DK" smtClean="0"/>
              <a:t>‹#›</a:t>
            </a:fld>
            <a:endParaRPr lang="da-DK"/>
          </a:p>
        </p:txBody>
      </p:sp>
    </p:spTree>
    <p:extLst>
      <p:ext uri="{BB962C8B-B14F-4D97-AF65-F5344CB8AC3E}">
        <p14:creationId xmlns:p14="http://schemas.microsoft.com/office/powerpoint/2010/main" val="191038113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FD658A-0744-4431-B437-E6AB45F7DB2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da-DK"/>
          </a:p>
        </p:txBody>
      </p:sp>
      <p:sp>
        <p:nvSpPr>
          <p:cNvPr id="3" name="Content Placeholder 2">
            <a:extLst>
              <a:ext uri="{FF2B5EF4-FFF2-40B4-BE49-F238E27FC236}">
                <a16:creationId xmlns:a16="http://schemas.microsoft.com/office/drawing/2014/main" id="{5F67D38B-5A8F-4FD2-996D-6E98E90A317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4" name="Text Placeholder 3">
            <a:extLst>
              <a:ext uri="{FF2B5EF4-FFF2-40B4-BE49-F238E27FC236}">
                <a16:creationId xmlns:a16="http://schemas.microsoft.com/office/drawing/2014/main" id="{C6F22A55-6668-4450-81FA-917763D3DC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44763EB-2883-4259-9869-EB29EB4D203C}"/>
              </a:ext>
            </a:extLst>
          </p:cNvPr>
          <p:cNvSpPr>
            <a:spLocks noGrp="1"/>
          </p:cNvSpPr>
          <p:nvPr>
            <p:ph type="dt" sz="half" idx="10"/>
          </p:nvPr>
        </p:nvSpPr>
        <p:spPr/>
        <p:txBody>
          <a:bodyPr/>
          <a:lstStyle/>
          <a:p>
            <a:fld id="{D56A6D6D-5859-4C0D-8535-2644BFD56191}" type="datetimeFigureOut">
              <a:rPr lang="da-DK" smtClean="0"/>
              <a:t>30-05-2023</a:t>
            </a:fld>
            <a:endParaRPr lang="da-DK"/>
          </a:p>
        </p:txBody>
      </p:sp>
      <p:sp>
        <p:nvSpPr>
          <p:cNvPr id="6" name="Footer Placeholder 5">
            <a:extLst>
              <a:ext uri="{FF2B5EF4-FFF2-40B4-BE49-F238E27FC236}">
                <a16:creationId xmlns:a16="http://schemas.microsoft.com/office/drawing/2014/main" id="{E6B1A9BD-583A-462A-8E19-ED0C331E824B}"/>
              </a:ext>
            </a:extLst>
          </p:cNvPr>
          <p:cNvSpPr>
            <a:spLocks noGrp="1"/>
          </p:cNvSpPr>
          <p:nvPr>
            <p:ph type="ftr" sz="quarter" idx="11"/>
          </p:nvPr>
        </p:nvSpPr>
        <p:spPr/>
        <p:txBody>
          <a:bodyPr/>
          <a:lstStyle/>
          <a:p>
            <a:endParaRPr lang="da-DK"/>
          </a:p>
        </p:txBody>
      </p:sp>
      <p:sp>
        <p:nvSpPr>
          <p:cNvPr id="7" name="Slide Number Placeholder 6">
            <a:extLst>
              <a:ext uri="{FF2B5EF4-FFF2-40B4-BE49-F238E27FC236}">
                <a16:creationId xmlns:a16="http://schemas.microsoft.com/office/drawing/2014/main" id="{CDB58A51-445B-4887-8A6E-A761B179DA36}"/>
              </a:ext>
            </a:extLst>
          </p:cNvPr>
          <p:cNvSpPr>
            <a:spLocks noGrp="1"/>
          </p:cNvSpPr>
          <p:nvPr>
            <p:ph type="sldNum" sz="quarter" idx="12"/>
          </p:nvPr>
        </p:nvSpPr>
        <p:spPr/>
        <p:txBody>
          <a:bodyPr/>
          <a:lstStyle/>
          <a:p>
            <a:fld id="{CD0B89F7-A72B-4690-99DC-78F7B18E02D9}" type="slidenum">
              <a:rPr lang="da-DK" smtClean="0"/>
              <a:t>‹#›</a:t>
            </a:fld>
            <a:endParaRPr lang="da-DK"/>
          </a:p>
        </p:txBody>
      </p:sp>
    </p:spTree>
    <p:extLst>
      <p:ext uri="{BB962C8B-B14F-4D97-AF65-F5344CB8AC3E}">
        <p14:creationId xmlns:p14="http://schemas.microsoft.com/office/powerpoint/2010/main" val="141874354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19456A-8ABB-44C7-ACA6-0A62039715E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da-DK"/>
          </a:p>
        </p:txBody>
      </p:sp>
      <p:sp>
        <p:nvSpPr>
          <p:cNvPr id="3" name="Picture Placeholder 2">
            <a:extLst>
              <a:ext uri="{FF2B5EF4-FFF2-40B4-BE49-F238E27FC236}">
                <a16:creationId xmlns:a16="http://schemas.microsoft.com/office/drawing/2014/main" id="{05F9BD63-0074-472C-83F4-00EAA8F5DE7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a-DK"/>
          </a:p>
        </p:txBody>
      </p:sp>
      <p:sp>
        <p:nvSpPr>
          <p:cNvPr id="4" name="Text Placeholder 3">
            <a:extLst>
              <a:ext uri="{FF2B5EF4-FFF2-40B4-BE49-F238E27FC236}">
                <a16:creationId xmlns:a16="http://schemas.microsoft.com/office/drawing/2014/main" id="{50A53C34-7D24-4AE1-BC6B-B878444D549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84F4CF2-A1DD-4D47-925A-CB132CCE9042}"/>
              </a:ext>
            </a:extLst>
          </p:cNvPr>
          <p:cNvSpPr>
            <a:spLocks noGrp="1"/>
          </p:cNvSpPr>
          <p:nvPr>
            <p:ph type="dt" sz="half" idx="10"/>
          </p:nvPr>
        </p:nvSpPr>
        <p:spPr/>
        <p:txBody>
          <a:bodyPr/>
          <a:lstStyle/>
          <a:p>
            <a:fld id="{D56A6D6D-5859-4C0D-8535-2644BFD56191}" type="datetimeFigureOut">
              <a:rPr lang="da-DK" smtClean="0"/>
              <a:t>30-05-2023</a:t>
            </a:fld>
            <a:endParaRPr lang="da-DK"/>
          </a:p>
        </p:txBody>
      </p:sp>
      <p:sp>
        <p:nvSpPr>
          <p:cNvPr id="6" name="Footer Placeholder 5">
            <a:extLst>
              <a:ext uri="{FF2B5EF4-FFF2-40B4-BE49-F238E27FC236}">
                <a16:creationId xmlns:a16="http://schemas.microsoft.com/office/drawing/2014/main" id="{E201722B-DADA-4A56-8C9C-5351A019CA79}"/>
              </a:ext>
            </a:extLst>
          </p:cNvPr>
          <p:cNvSpPr>
            <a:spLocks noGrp="1"/>
          </p:cNvSpPr>
          <p:nvPr>
            <p:ph type="ftr" sz="quarter" idx="11"/>
          </p:nvPr>
        </p:nvSpPr>
        <p:spPr/>
        <p:txBody>
          <a:bodyPr/>
          <a:lstStyle/>
          <a:p>
            <a:endParaRPr lang="da-DK"/>
          </a:p>
        </p:txBody>
      </p:sp>
      <p:sp>
        <p:nvSpPr>
          <p:cNvPr id="7" name="Slide Number Placeholder 6">
            <a:extLst>
              <a:ext uri="{FF2B5EF4-FFF2-40B4-BE49-F238E27FC236}">
                <a16:creationId xmlns:a16="http://schemas.microsoft.com/office/drawing/2014/main" id="{D8BB8B4B-AC2B-4659-99A4-5F2658F0048E}"/>
              </a:ext>
            </a:extLst>
          </p:cNvPr>
          <p:cNvSpPr>
            <a:spLocks noGrp="1"/>
          </p:cNvSpPr>
          <p:nvPr>
            <p:ph type="sldNum" sz="quarter" idx="12"/>
          </p:nvPr>
        </p:nvSpPr>
        <p:spPr/>
        <p:txBody>
          <a:bodyPr/>
          <a:lstStyle/>
          <a:p>
            <a:fld id="{CD0B89F7-A72B-4690-99DC-78F7B18E02D9}" type="slidenum">
              <a:rPr lang="da-DK" smtClean="0"/>
              <a:t>‹#›</a:t>
            </a:fld>
            <a:endParaRPr lang="da-DK"/>
          </a:p>
        </p:txBody>
      </p:sp>
    </p:spTree>
    <p:extLst>
      <p:ext uri="{BB962C8B-B14F-4D97-AF65-F5344CB8AC3E}">
        <p14:creationId xmlns:p14="http://schemas.microsoft.com/office/powerpoint/2010/main" val="243925983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B66291-EE5A-4FFB-AFB1-B87B4B254C14}"/>
              </a:ext>
            </a:extLst>
          </p:cNvPr>
          <p:cNvSpPr>
            <a:spLocks noGrp="1"/>
          </p:cNvSpPr>
          <p:nvPr>
            <p:ph type="title"/>
          </p:nvPr>
        </p:nvSpPr>
        <p:spPr/>
        <p:txBody>
          <a:bodyPr/>
          <a:lstStyle/>
          <a:p>
            <a:r>
              <a:rPr lang="en-US"/>
              <a:t>Click to edit Master title style</a:t>
            </a:r>
            <a:endParaRPr lang="da-DK"/>
          </a:p>
        </p:txBody>
      </p:sp>
      <p:sp>
        <p:nvSpPr>
          <p:cNvPr id="3" name="Vertical Text Placeholder 2">
            <a:extLst>
              <a:ext uri="{FF2B5EF4-FFF2-40B4-BE49-F238E27FC236}">
                <a16:creationId xmlns:a16="http://schemas.microsoft.com/office/drawing/2014/main" id="{462096EA-D09C-46E0-860C-F9F633D5C19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4" name="Date Placeholder 3">
            <a:extLst>
              <a:ext uri="{FF2B5EF4-FFF2-40B4-BE49-F238E27FC236}">
                <a16:creationId xmlns:a16="http://schemas.microsoft.com/office/drawing/2014/main" id="{408D24F2-9B6A-471B-8DE6-FA42BE45F48B}"/>
              </a:ext>
            </a:extLst>
          </p:cNvPr>
          <p:cNvSpPr>
            <a:spLocks noGrp="1"/>
          </p:cNvSpPr>
          <p:nvPr>
            <p:ph type="dt" sz="half" idx="10"/>
          </p:nvPr>
        </p:nvSpPr>
        <p:spPr/>
        <p:txBody>
          <a:bodyPr/>
          <a:lstStyle/>
          <a:p>
            <a:fld id="{D56A6D6D-5859-4C0D-8535-2644BFD56191}" type="datetimeFigureOut">
              <a:rPr lang="da-DK" smtClean="0"/>
              <a:t>30-05-2023</a:t>
            </a:fld>
            <a:endParaRPr lang="da-DK"/>
          </a:p>
        </p:txBody>
      </p:sp>
      <p:sp>
        <p:nvSpPr>
          <p:cNvPr id="5" name="Footer Placeholder 4">
            <a:extLst>
              <a:ext uri="{FF2B5EF4-FFF2-40B4-BE49-F238E27FC236}">
                <a16:creationId xmlns:a16="http://schemas.microsoft.com/office/drawing/2014/main" id="{9EAC0078-3134-4E57-B7EE-8660F07E63F0}"/>
              </a:ext>
            </a:extLst>
          </p:cNvPr>
          <p:cNvSpPr>
            <a:spLocks noGrp="1"/>
          </p:cNvSpPr>
          <p:nvPr>
            <p:ph type="ftr" sz="quarter" idx="11"/>
          </p:nvPr>
        </p:nvSpPr>
        <p:spPr/>
        <p:txBody>
          <a:bodyPr/>
          <a:lstStyle/>
          <a:p>
            <a:endParaRPr lang="da-DK"/>
          </a:p>
        </p:txBody>
      </p:sp>
      <p:sp>
        <p:nvSpPr>
          <p:cNvPr id="6" name="Slide Number Placeholder 5">
            <a:extLst>
              <a:ext uri="{FF2B5EF4-FFF2-40B4-BE49-F238E27FC236}">
                <a16:creationId xmlns:a16="http://schemas.microsoft.com/office/drawing/2014/main" id="{46DC95FA-66C1-465A-8384-76AE7AB8C402}"/>
              </a:ext>
            </a:extLst>
          </p:cNvPr>
          <p:cNvSpPr>
            <a:spLocks noGrp="1"/>
          </p:cNvSpPr>
          <p:nvPr>
            <p:ph type="sldNum" sz="quarter" idx="12"/>
          </p:nvPr>
        </p:nvSpPr>
        <p:spPr/>
        <p:txBody>
          <a:bodyPr/>
          <a:lstStyle/>
          <a:p>
            <a:fld id="{CD0B89F7-A72B-4690-99DC-78F7B18E02D9}" type="slidenum">
              <a:rPr lang="da-DK" smtClean="0"/>
              <a:t>‹#›</a:t>
            </a:fld>
            <a:endParaRPr lang="da-DK"/>
          </a:p>
        </p:txBody>
      </p:sp>
    </p:spTree>
    <p:extLst>
      <p:ext uri="{BB962C8B-B14F-4D97-AF65-F5344CB8AC3E}">
        <p14:creationId xmlns:p14="http://schemas.microsoft.com/office/powerpoint/2010/main" val="427381779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54B7809-96C3-480E-A8BD-3C8F375E6D6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da-DK"/>
          </a:p>
        </p:txBody>
      </p:sp>
      <p:sp>
        <p:nvSpPr>
          <p:cNvPr id="3" name="Vertical Text Placeholder 2">
            <a:extLst>
              <a:ext uri="{FF2B5EF4-FFF2-40B4-BE49-F238E27FC236}">
                <a16:creationId xmlns:a16="http://schemas.microsoft.com/office/drawing/2014/main" id="{CBB17E86-1E49-4C25-A79A-242DD612B0C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4" name="Date Placeholder 3">
            <a:extLst>
              <a:ext uri="{FF2B5EF4-FFF2-40B4-BE49-F238E27FC236}">
                <a16:creationId xmlns:a16="http://schemas.microsoft.com/office/drawing/2014/main" id="{DF6F63C1-D209-4658-8ACA-13013389A0EC}"/>
              </a:ext>
            </a:extLst>
          </p:cNvPr>
          <p:cNvSpPr>
            <a:spLocks noGrp="1"/>
          </p:cNvSpPr>
          <p:nvPr>
            <p:ph type="dt" sz="half" idx="10"/>
          </p:nvPr>
        </p:nvSpPr>
        <p:spPr/>
        <p:txBody>
          <a:bodyPr/>
          <a:lstStyle/>
          <a:p>
            <a:fld id="{D56A6D6D-5859-4C0D-8535-2644BFD56191}" type="datetimeFigureOut">
              <a:rPr lang="da-DK" smtClean="0"/>
              <a:t>30-05-2023</a:t>
            </a:fld>
            <a:endParaRPr lang="da-DK"/>
          </a:p>
        </p:txBody>
      </p:sp>
      <p:sp>
        <p:nvSpPr>
          <p:cNvPr id="5" name="Footer Placeholder 4">
            <a:extLst>
              <a:ext uri="{FF2B5EF4-FFF2-40B4-BE49-F238E27FC236}">
                <a16:creationId xmlns:a16="http://schemas.microsoft.com/office/drawing/2014/main" id="{D43F1506-4E77-4929-9C52-45AF584426C4}"/>
              </a:ext>
            </a:extLst>
          </p:cNvPr>
          <p:cNvSpPr>
            <a:spLocks noGrp="1"/>
          </p:cNvSpPr>
          <p:nvPr>
            <p:ph type="ftr" sz="quarter" idx="11"/>
          </p:nvPr>
        </p:nvSpPr>
        <p:spPr/>
        <p:txBody>
          <a:bodyPr/>
          <a:lstStyle/>
          <a:p>
            <a:endParaRPr lang="da-DK"/>
          </a:p>
        </p:txBody>
      </p:sp>
      <p:sp>
        <p:nvSpPr>
          <p:cNvPr id="6" name="Slide Number Placeholder 5">
            <a:extLst>
              <a:ext uri="{FF2B5EF4-FFF2-40B4-BE49-F238E27FC236}">
                <a16:creationId xmlns:a16="http://schemas.microsoft.com/office/drawing/2014/main" id="{94B34B69-0FD0-4020-B54F-9B4FEF528BAB}"/>
              </a:ext>
            </a:extLst>
          </p:cNvPr>
          <p:cNvSpPr>
            <a:spLocks noGrp="1"/>
          </p:cNvSpPr>
          <p:nvPr>
            <p:ph type="sldNum" sz="quarter" idx="12"/>
          </p:nvPr>
        </p:nvSpPr>
        <p:spPr/>
        <p:txBody>
          <a:bodyPr/>
          <a:lstStyle/>
          <a:p>
            <a:fld id="{CD0B89F7-A72B-4690-99DC-78F7B18E02D9}" type="slidenum">
              <a:rPr lang="da-DK" smtClean="0"/>
              <a:t>‹#›</a:t>
            </a:fld>
            <a:endParaRPr lang="da-DK"/>
          </a:p>
        </p:txBody>
      </p:sp>
    </p:spTree>
    <p:extLst>
      <p:ext uri="{BB962C8B-B14F-4D97-AF65-F5344CB8AC3E}">
        <p14:creationId xmlns:p14="http://schemas.microsoft.com/office/powerpoint/2010/main" val="164246431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 row">
    <p:spTree>
      <p:nvGrpSpPr>
        <p:cNvPr id="1" name=""/>
        <p:cNvGrpSpPr/>
        <p:nvPr/>
      </p:nvGrpSpPr>
      <p:grpSpPr>
        <a:xfrm>
          <a:off x="0" y="0"/>
          <a:ext cx="0" cy="0"/>
          <a:chOff x="0" y="0"/>
          <a:chExt cx="0" cy="0"/>
        </a:xfrm>
      </p:grpSpPr>
      <p:sp>
        <p:nvSpPr>
          <p:cNvPr id="6" name="Title Placeholder 1">
            <a:extLst>
              <a:ext uri="{FF2B5EF4-FFF2-40B4-BE49-F238E27FC236}">
                <a16:creationId xmlns:a16="http://schemas.microsoft.com/office/drawing/2014/main" id="{C81D4273-CB97-4745-98C2-D5B77D9986C5}"/>
              </a:ext>
            </a:extLst>
          </p:cNvPr>
          <p:cNvSpPr txBox="1">
            <a:spLocks/>
          </p:cNvSpPr>
          <p:nvPr userDrawn="1"/>
        </p:nvSpPr>
        <p:spPr>
          <a:xfrm>
            <a:off x="758848" y="449304"/>
            <a:ext cx="10292193" cy="1012731"/>
          </a:xfrm>
          <a:prstGeom prst="rect">
            <a:avLst/>
          </a:prstGeom>
        </p:spPr>
        <p:txBody>
          <a:bodyPr vert="horz" lIns="45720" tIns="22860" rIns="45720" bIns="22860" rtlCol="0" anchor="ctr">
            <a:normAutofit/>
          </a:bodyPr>
          <a:lstStyle>
            <a:lvl1pPr algn="l" defTabSz="914400" rtl="0" eaLnBrk="1" latinLnBrk="0" hangingPunct="1">
              <a:lnSpc>
                <a:spcPct val="90000"/>
              </a:lnSpc>
              <a:spcBef>
                <a:spcPct val="0"/>
              </a:spcBef>
              <a:buNone/>
              <a:defRPr sz="8800" b="1" i="0" kern="1200" spc="0" baseline="0">
                <a:solidFill>
                  <a:srgbClr val="E9486C"/>
                </a:solidFill>
                <a:latin typeface="Corbel" panose="020B0503020204020204" pitchFamily="34" charset="0"/>
                <a:ea typeface="Tahoma" panose="020B0604030504040204" pitchFamily="34" charset="0"/>
                <a:cs typeface="Tahoma" panose="020B0604030504040204" pitchFamily="34" charset="0"/>
              </a:defRPr>
            </a:lvl1pPr>
          </a:lstStyle>
          <a:p>
            <a:endParaRPr lang="fr-BE" sz="4400"/>
          </a:p>
        </p:txBody>
      </p:sp>
      <p:sp>
        <p:nvSpPr>
          <p:cNvPr id="10" name="Title 9">
            <a:extLst>
              <a:ext uri="{FF2B5EF4-FFF2-40B4-BE49-F238E27FC236}">
                <a16:creationId xmlns:a16="http://schemas.microsoft.com/office/drawing/2014/main" id="{31863B5B-8080-7740-A685-146F9015D0E9}"/>
              </a:ext>
            </a:extLst>
          </p:cNvPr>
          <p:cNvSpPr>
            <a:spLocks noGrp="1"/>
          </p:cNvSpPr>
          <p:nvPr>
            <p:ph type="title"/>
          </p:nvPr>
        </p:nvSpPr>
        <p:spPr/>
        <p:txBody>
          <a:bodyPr/>
          <a:lstStyle/>
          <a:p>
            <a:endParaRPr lang="en-US"/>
          </a:p>
        </p:txBody>
      </p:sp>
      <p:sp>
        <p:nvSpPr>
          <p:cNvPr id="13" name="Content Placeholder 12">
            <a:extLst>
              <a:ext uri="{FF2B5EF4-FFF2-40B4-BE49-F238E27FC236}">
                <a16:creationId xmlns:a16="http://schemas.microsoft.com/office/drawing/2014/main" id="{81C9540A-F8F2-0347-A853-441D690CC50E}"/>
              </a:ext>
            </a:extLst>
          </p:cNvPr>
          <p:cNvSpPr>
            <a:spLocks noGrp="1"/>
          </p:cNvSpPr>
          <p:nvPr>
            <p:ph sz="quarter" idx="10"/>
          </p:nvPr>
        </p:nvSpPr>
        <p:spPr>
          <a:xfrm>
            <a:off x="511791" y="1462035"/>
            <a:ext cx="10762220" cy="5032283"/>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223977410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dirty="0"/>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a:extLst>
              <a:ext uri="{FF2B5EF4-FFF2-40B4-BE49-F238E27FC236}">
                <a16:creationId xmlns:a16="http://schemas.microsoft.com/office/drawing/2014/main" id="{9121006B-09FA-4F62-9542-4F6479B0897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70340789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74526954"/>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quare photo dark 1">
    <p:bg>
      <p:bgPr>
        <a:solidFill>
          <a:srgbClr val="19191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9BF00B"/>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4" name="Picture 3" descr="Microsoft Dynamics 365 logo, white text version">
            <a:extLst>
              <a:ext uri="{FF2B5EF4-FFF2-40B4-BE49-F238E27FC236}">
                <a16:creationId xmlns:a16="http://schemas.microsoft.com/office/drawing/2014/main" id="{47AA71EC-A6C7-48B6-8F67-8EEA49BDFC8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pic>
        <p:nvPicPr>
          <p:cNvPr id="11" name="Picture 10" descr="one man and two women with hard hats reviewing a Surface computer">
            <a:extLst>
              <a:ext uri="{FF2B5EF4-FFF2-40B4-BE49-F238E27FC236}">
                <a16:creationId xmlns:a16="http://schemas.microsoft.com/office/drawing/2014/main" id="{FAB940D2-B7A4-4B18-8019-C9398E7C10E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29189061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square photo dark 2">
    <p:bg>
      <p:bgPr>
        <a:solidFill>
          <a:srgbClr val="19191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9BF00B"/>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4" name="Picture 3" descr="Microsoft Dynamics 365 logo, white text version">
            <a:extLst>
              <a:ext uri="{FF2B5EF4-FFF2-40B4-BE49-F238E27FC236}">
                <a16:creationId xmlns:a16="http://schemas.microsoft.com/office/drawing/2014/main" id="{47AA71EC-A6C7-48B6-8F67-8EEA49BDFC8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pic>
        <p:nvPicPr>
          <p:cNvPr id="10" name="Picture 9" descr="A person standing in front of a store&#10;&#10;Description automatically generated with medium confidence">
            <a:extLst>
              <a:ext uri="{FF2B5EF4-FFF2-40B4-BE49-F238E27FC236}">
                <a16:creationId xmlns:a16="http://schemas.microsoft.com/office/drawing/2014/main" id="{DC7875BD-5569-4A66-B1C7-70317E4628C3}"/>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15841606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7B5AB3-C65A-45E2-A91C-5711D1664BD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B600A2A-D8E8-4FB1-A79B-6166821D1F6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A66C219-8005-4546-BAE1-23D28786D871}"/>
              </a:ext>
            </a:extLst>
          </p:cNvPr>
          <p:cNvSpPr>
            <a:spLocks noGrp="1"/>
          </p:cNvSpPr>
          <p:nvPr>
            <p:ph type="dt" sz="half" idx="10"/>
          </p:nvPr>
        </p:nvSpPr>
        <p:spPr/>
        <p:txBody>
          <a:bodyPr/>
          <a:lstStyle/>
          <a:p>
            <a:fld id="{791BBE1B-3CA1-4254-9EB1-672301C8B53B}" type="datetimeFigureOut">
              <a:rPr lang="en-US" smtClean="0"/>
              <a:t>5/30/2023</a:t>
            </a:fld>
            <a:endParaRPr lang="en-US"/>
          </a:p>
        </p:txBody>
      </p:sp>
      <p:sp>
        <p:nvSpPr>
          <p:cNvPr id="5" name="Footer Placeholder 4">
            <a:extLst>
              <a:ext uri="{FF2B5EF4-FFF2-40B4-BE49-F238E27FC236}">
                <a16:creationId xmlns:a16="http://schemas.microsoft.com/office/drawing/2014/main" id="{32007B18-5CB6-4854-87B2-76C0425A7C2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C43D0DD-F6B6-4876-9805-8A6F7D24D75D}"/>
              </a:ext>
            </a:extLst>
          </p:cNvPr>
          <p:cNvSpPr>
            <a:spLocks noGrp="1"/>
          </p:cNvSpPr>
          <p:nvPr>
            <p:ph type="sldNum" sz="quarter" idx="12"/>
          </p:nvPr>
        </p:nvSpPr>
        <p:spPr/>
        <p:txBody>
          <a:bodyPr/>
          <a:lstStyle/>
          <a:p>
            <a:fld id="{F55FDC62-2997-41B5-8919-C831B381A257}" type="slidenum">
              <a:rPr lang="en-US" smtClean="0"/>
              <a:t>‹#›</a:t>
            </a:fld>
            <a:endParaRPr lang="en-US"/>
          </a:p>
        </p:txBody>
      </p:sp>
    </p:spTree>
    <p:extLst>
      <p:ext uri="{BB962C8B-B14F-4D97-AF65-F5344CB8AC3E}">
        <p14:creationId xmlns:p14="http://schemas.microsoft.com/office/powerpoint/2010/main" val="371129533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quare photo dark 3">
    <p:bg>
      <p:bgPr>
        <a:solidFill>
          <a:srgbClr val="19191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9BF00B"/>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4" name="Picture 3" descr="Microsoft Dynamics 365 logo, white text version">
            <a:extLst>
              <a:ext uri="{FF2B5EF4-FFF2-40B4-BE49-F238E27FC236}">
                <a16:creationId xmlns:a16="http://schemas.microsoft.com/office/drawing/2014/main" id="{47AA71EC-A6C7-48B6-8F67-8EEA49BDFC8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pic>
        <p:nvPicPr>
          <p:cNvPr id="8" name="Picture 7" descr="A skyscraper in a city">
            <a:extLst>
              <a:ext uri="{FF2B5EF4-FFF2-40B4-BE49-F238E27FC236}">
                <a16:creationId xmlns:a16="http://schemas.microsoft.com/office/drawing/2014/main" id="{FC97B996-A6FB-4266-A219-62C631414F8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bwMode="ltGray">
          <a:xfrm>
            <a:off x="5335714" y="0"/>
            <a:ext cx="6856286" cy="6856286"/>
          </a:xfrm>
          <a:prstGeom prst="rect">
            <a:avLst/>
          </a:prstGeom>
        </p:spPr>
      </p:pic>
    </p:spTree>
    <p:extLst>
      <p:ext uri="{BB962C8B-B14F-4D97-AF65-F5344CB8AC3E}">
        <p14:creationId xmlns:p14="http://schemas.microsoft.com/office/powerpoint/2010/main" val="38205292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quare photo light 1">
    <p:bg>
      <p:bgRef idx="1001">
        <a:schemeClr val="bg1"/>
      </p:bgRef>
    </p:bg>
    <p:spTree>
      <p:nvGrpSpPr>
        <p:cNvPr id="1" name=""/>
        <p:cNvGrpSpPr/>
        <p:nvPr/>
      </p:nvGrpSpPr>
      <p:grpSpPr>
        <a:xfrm>
          <a:off x="0" y="0"/>
          <a:ext cx="0" cy="0"/>
          <a:chOff x="0" y="0"/>
          <a:chExt cx="0" cy="0"/>
        </a:xfrm>
      </p:grpSpPr>
      <p:pic>
        <p:nvPicPr>
          <p:cNvPr id="4" name="Picture 3" descr="Microsoft Dynamics 365 logo, gray text version">
            <a:extLst>
              <a:ext uri="{FF2B5EF4-FFF2-40B4-BE49-F238E27FC236}">
                <a16:creationId xmlns:a16="http://schemas.microsoft.com/office/drawing/2014/main" id="{A4F019A0-D1A3-4E90-BE72-0BEA5623FCC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13" name="Picture 12" descr="one man and two women with hard hats reviewing a Surface computer">
            <a:extLst>
              <a:ext uri="{FF2B5EF4-FFF2-40B4-BE49-F238E27FC236}">
                <a16:creationId xmlns:a16="http://schemas.microsoft.com/office/drawing/2014/main" id="{A6BAEDD7-9476-4425-A65F-0E9362C545F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40311736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quare photo light 2">
    <p:bg>
      <p:bgRef idx="1001">
        <a:schemeClr val="bg1"/>
      </p:bgRef>
    </p:bg>
    <p:spTree>
      <p:nvGrpSpPr>
        <p:cNvPr id="1" name=""/>
        <p:cNvGrpSpPr/>
        <p:nvPr/>
      </p:nvGrpSpPr>
      <p:grpSpPr>
        <a:xfrm>
          <a:off x="0" y="0"/>
          <a:ext cx="0" cy="0"/>
          <a:chOff x="0" y="0"/>
          <a:chExt cx="0" cy="0"/>
        </a:xfrm>
      </p:grpSpPr>
      <p:pic>
        <p:nvPicPr>
          <p:cNvPr id="4" name="Picture 3" descr="Microsoft Dynamics 365 logo, gray text version">
            <a:extLst>
              <a:ext uri="{FF2B5EF4-FFF2-40B4-BE49-F238E27FC236}">
                <a16:creationId xmlns:a16="http://schemas.microsoft.com/office/drawing/2014/main" id="{A4F019A0-D1A3-4E90-BE72-0BEA5623FCC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Picture 6" descr="A person standing in front of a store&#10;&#10;Description automatically generated with medium confidence">
            <a:extLst>
              <a:ext uri="{FF2B5EF4-FFF2-40B4-BE49-F238E27FC236}">
                <a16:creationId xmlns:a16="http://schemas.microsoft.com/office/drawing/2014/main" id="{4A164AC0-2974-4B5E-B9A2-D29FCC6188A4}"/>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37089948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quare photo light 3">
    <p:bg>
      <p:bgRef idx="1001">
        <a:schemeClr val="bg1"/>
      </p:bgRef>
    </p:bg>
    <p:spTree>
      <p:nvGrpSpPr>
        <p:cNvPr id="1" name=""/>
        <p:cNvGrpSpPr/>
        <p:nvPr/>
      </p:nvGrpSpPr>
      <p:grpSpPr>
        <a:xfrm>
          <a:off x="0" y="0"/>
          <a:ext cx="0" cy="0"/>
          <a:chOff x="0" y="0"/>
          <a:chExt cx="0" cy="0"/>
        </a:xfrm>
      </p:grpSpPr>
      <p:pic>
        <p:nvPicPr>
          <p:cNvPr id="4" name="Picture 3" descr="Microsoft Dynamics 365 logo, gray text version">
            <a:extLst>
              <a:ext uri="{FF2B5EF4-FFF2-40B4-BE49-F238E27FC236}">
                <a16:creationId xmlns:a16="http://schemas.microsoft.com/office/drawing/2014/main" id="{A4F019A0-D1A3-4E90-BE72-0BEA5623FCC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Picture 6" descr="A skyscraper in a city">
            <a:extLst>
              <a:ext uri="{FF2B5EF4-FFF2-40B4-BE49-F238E27FC236}">
                <a16:creationId xmlns:a16="http://schemas.microsoft.com/office/drawing/2014/main" id="{016A01A7-5F39-4405-B933-742946D00213}"/>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bwMode="ltGray">
          <a:xfrm>
            <a:off x="5335714" y="0"/>
            <a:ext cx="6856286" cy="6856286"/>
          </a:xfrm>
          <a:prstGeom prst="rect">
            <a:avLst/>
          </a:prstGeom>
        </p:spPr>
      </p:pic>
    </p:spTree>
    <p:extLst>
      <p:ext uri="{BB962C8B-B14F-4D97-AF65-F5344CB8AC3E}">
        <p14:creationId xmlns:p14="http://schemas.microsoft.com/office/powerpoint/2010/main" val="27493539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graphic frame dark 1">
    <p:bg>
      <p:bgPr>
        <a:solidFill>
          <a:srgbClr val="19191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9BF00B"/>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4" name="Picture 3" descr="Microsoft Dynamics 365 logo, white text version">
            <a:extLst>
              <a:ext uri="{FF2B5EF4-FFF2-40B4-BE49-F238E27FC236}">
                <a16:creationId xmlns:a16="http://schemas.microsoft.com/office/drawing/2014/main" id="{47AA71EC-A6C7-48B6-8F67-8EEA49BDFC8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pic>
        <p:nvPicPr>
          <p:cNvPr id="13" name="Picture 12" descr="A large glass building with a person walking and another on their cell phone cropped within the Dynamics 365 graphic frame.">
            <a:extLst>
              <a:ext uri="{FF2B5EF4-FFF2-40B4-BE49-F238E27FC236}">
                <a16:creationId xmlns:a16="http://schemas.microsoft.com/office/drawing/2014/main" id="{4D0B5F5C-746A-482A-8923-0B8CBE123F8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ltGray">
          <a:xfrm>
            <a:off x="6441123" y="0"/>
            <a:ext cx="5175655" cy="6858000"/>
          </a:xfrm>
          <a:prstGeom prst="rect">
            <a:avLst/>
          </a:prstGeom>
        </p:spPr>
      </p:pic>
    </p:spTree>
    <p:extLst>
      <p:ext uri="{BB962C8B-B14F-4D97-AF65-F5344CB8AC3E}">
        <p14:creationId xmlns:p14="http://schemas.microsoft.com/office/powerpoint/2010/main" val="20690168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graphic frame dark 2">
    <p:bg>
      <p:bgPr>
        <a:solidFill>
          <a:srgbClr val="19191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9BF00B"/>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4" name="Picture 3" descr="Microsoft Dynamics 365 logo, white text version">
            <a:extLst>
              <a:ext uri="{FF2B5EF4-FFF2-40B4-BE49-F238E27FC236}">
                <a16:creationId xmlns:a16="http://schemas.microsoft.com/office/drawing/2014/main" id="{47AA71EC-A6C7-48B6-8F67-8EEA49BDFC8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pic>
        <p:nvPicPr>
          <p:cNvPr id="3" name="Picture 2" descr="Colorful shipping containers cropped within the Dynamics 365 graphic frame.">
            <a:extLst>
              <a:ext uri="{FF2B5EF4-FFF2-40B4-BE49-F238E27FC236}">
                <a16:creationId xmlns:a16="http://schemas.microsoft.com/office/drawing/2014/main" id="{6E26F81E-BA2A-4F1F-B1AE-1AA1E2E1F582}"/>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ltGray">
          <a:xfrm>
            <a:off x="6434098" y="0"/>
            <a:ext cx="5175655" cy="6858000"/>
          </a:xfrm>
          <a:prstGeom prst="rect">
            <a:avLst/>
          </a:prstGeom>
        </p:spPr>
      </p:pic>
    </p:spTree>
    <p:extLst>
      <p:ext uri="{BB962C8B-B14F-4D97-AF65-F5344CB8AC3E}">
        <p14:creationId xmlns:p14="http://schemas.microsoft.com/office/powerpoint/2010/main" val="38810469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graphic frame light 1">
    <p:bg>
      <p:bgRef idx="1001">
        <a:schemeClr val="bg1"/>
      </p:bgRef>
    </p:bg>
    <p:spTree>
      <p:nvGrpSpPr>
        <p:cNvPr id="1" name=""/>
        <p:cNvGrpSpPr/>
        <p:nvPr/>
      </p:nvGrpSpPr>
      <p:grpSpPr>
        <a:xfrm>
          <a:off x="0" y="0"/>
          <a:ext cx="0" cy="0"/>
          <a:chOff x="0" y="0"/>
          <a:chExt cx="0" cy="0"/>
        </a:xfrm>
      </p:grpSpPr>
      <p:pic>
        <p:nvPicPr>
          <p:cNvPr id="4" name="Picture 3" descr="Microsoft Dynamics 365 logo, gray text version">
            <a:extLst>
              <a:ext uri="{FF2B5EF4-FFF2-40B4-BE49-F238E27FC236}">
                <a16:creationId xmlns:a16="http://schemas.microsoft.com/office/drawing/2014/main" id="{A4F019A0-D1A3-4E90-BE72-0BEA5623FCC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3" name="Picture 2" descr="A large glass building with a person walking and another on their cell phone cropped within the Dynamics 365 graphic frame.">
            <a:extLst>
              <a:ext uri="{FF2B5EF4-FFF2-40B4-BE49-F238E27FC236}">
                <a16:creationId xmlns:a16="http://schemas.microsoft.com/office/drawing/2014/main" id="{322A0B64-4E71-4D02-A514-1446454104D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ltGray">
          <a:xfrm>
            <a:off x="6441123" y="0"/>
            <a:ext cx="5175655" cy="6858000"/>
          </a:xfrm>
          <a:prstGeom prst="rect">
            <a:avLst/>
          </a:prstGeom>
        </p:spPr>
      </p:pic>
    </p:spTree>
    <p:extLst>
      <p:ext uri="{BB962C8B-B14F-4D97-AF65-F5344CB8AC3E}">
        <p14:creationId xmlns:p14="http://schemas.microsoft.com/office/powerpoint/2010/main" val="36469415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graphic frame light 2">
    <p:bg>
      <p:bgRef idx="1001">
        <a:schemeClr val="bg1"/>
      </p:bgRef>
    </p:bg>
    <p:spTree>
      <p:nvGrpSpPr>
        <p:cNvPr id="1" name=""/>
        <p:cNvGrpSpPr/>
        <p:nvPr/>
      </p:nvGrpSpPr>
      <p:grpSpPr>
        <a:xfrm>
          <a:off x="0" y="0"/>
          <a:ext cx="0" cy="0"/>
          <a:chOff x="0" y="0"/>
          <a:chExt cx="0" cy="0"/>
        </a:xfrm>
      </p:grpSpPr>
      <p:pic>
        <p:nvPicPr>
          <p:cNvPr id="4" name="Picture 3" descr="Microsoft Dynamics 365 logo, gray text version">
            <a:extLst>
              <a:ext uri="{FF2B5EF4-FFF2-40B4-BE49-F238E27FC236}">
                <a16:creationId xmlns:a16="http://schemas.microsoft.com/office/drawing/2014/main" id="{A4F019A0-D1A3-4E90-BE72-0BEA5623FCC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Picture 6" descr="Colorful shipping containers cropped within the Dynamics 365 graphic frame.">
            <a:extLst>
              <a:ext uri="{FF2B5EF4-FFF2-40B4-BE49-F238E27FC236}">
                <a16:creationId xmlns:a16="http://schemas.microsoft.com/office/drawing/2014/main" id="{C5BA3F73-E977-4A6C-AFC3-294A815504AE}"/>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ltGray">
          <a:xfrm>
            <a:off x="6434098" y="0"/>
            <a:ext cx="5175655" cy="6858000"/>
          </a:xfrm>
          <a:prstGeom prst="rect">
            <a:avLst/>
          </a:prstGeom>
        </p:spPr>
      </p:pic>
    </p:spTree>
    <p:extLst>
      <p:ext uri="{BB962C8B-B14F-4D97-AF65-F5344CB8AC3E}">
        <p14:creationId xmlns:p14="http://schemas.microsoft.com/office/powerpoint/2010/main" val="9674567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9BF00B"/>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2" name="Picture 1" descr="Microsoft Dynamics 365 logo, white text version">
            <a:extLst>
              <a:ext uri="{FF2B5EF4-FFF2-40B4-BE49-F238E27FC236}">
                <a16:creationId xmlns:a16="http://schemas.microsoft.com/office/drawing/2014/main" id="{B2BE3911-CA5E-40C7-BD19-D918339A14F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Tree>
    <p:extLst>
      <p:ext uri="{BB962C8B-B14F-4D97-AF65-F5344CB8AC3E}">
        <p14:creationId xmlns:p14="http://schemas.microsoft.com/office/powerpoint/2010/main" val="693103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2" name="Picture 1" descr="Microsoft Dynamics 365 logo, gray text version">
            <a:extLst>
              <a:ext uri="{FF2B5EF4-FFF2-40B4-BE49-F238E27FC236}">
                <a16:creationId xmlns:a16="http://schemas.microsoft.com/office/drawing/2014/main" id="{8605861F-6D56-4C9C-8356-37418FCFD84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Tree>
    <p:extLst>
      <p:ext uri="{BB962C8B-B14F-4D97-AF65-F5344CB8AC3E}">
        <p14:creationId xmlns:p14="http://schemas.microsoft.com/office/powerpoint/2010/main" val="29736492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5DBAA9-0EFE-43B6-8E56-1C2C2F4959A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E621FB2-966B-4892-AB6D-9485C9C1C14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D92A637-15FB-42F9-95C2-20816636B1D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5315B66-A41E-4630-85C5-43F50448B7AB}"/>
              </a:ext>
            </a:extLst>
          </p:cNvPr>
          <p:cNvSpPr>
            <a:spLocks noGrp="1"/>
          </p:cNvSpPr>
          <p:nvPr>
            <p:ph type="dt" sz="half" idx="10"/>
          </p:nvPr>
        </p:nvSpPr>
        <p:spPr/>
        <p:txBody>
          <a:bodyPr/>
          <a:lstStyle/>
          <a:p>
            <a:fld id="{791BBE1B-3CA1-4254-9EB1-672301C8B53B}" type="datetimeFigureOut">
              <a:rPr lang="en-US" smtClean="0"/>
              <a:t>5/30/2023</a:t>
            </a:fld>
            <a:endParaRPr lang="en-US"/>
          </a:p>
        </p:txBody>
      </p:sp>
      <p:sp>
        <p:nvSpPr>
          <p:cNvPr id="6" name="Footer Placeholder 5">
            <a:extLst>
              <a:ext uri="{FF2B5EF4-FFF2-40B4-BE49-F238E27FC236}">
                <a16:creationId xmlns:a16="http://schemas.microsoft.com/office/drawing/2014/main" id="{D17E53AF-103B-49AB-9DB0-14392B67282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9C23838-A7DE-4EA0-B62A-7F03F06684AD}"/>
              </a:ext>
            </a:extLst>
          </p:cNvPr>
          <p:cNvSpPr>
            <a:spLocks noGrp="1"/>
          </p:cNvSpPr>
          <p:nvPr>
            <p:ph type="sldNum" sz="quarter" idx="12"/>
          </p:nvPr>
        </p:nvSpPr>
        <p:spPr/>
        <p:txBody>
          <a:bodyPr/>
          <a:lstStyle/>
          <a:p>
            <a:fld id="{F55FDC62-2997-41B5-8919-C831B381A257}" type="slidenum">
              <a:rPr lang="en-US" smtClean="0"/>
              <a:t>‹#›</a:t>
            </a:fld>
            <a:endParaRPr lang="en-US"/>
          </a:p>
        </p:txBody>
      </p:sp>
    </p:spTree>
    <p:extLst>
      <p:ext uri="{BB962C8B-B14F-4D97-AF65-F5344CB8AC3E}">
        <p14:creationId xmlns:p14="http://schemas.microsoft.com/office/powerpoint/2010/main" val="365312891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dirty="0"/>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a:extLst>
              <a:ext uri="{FF2B5EF4-FFF2-40B4-BE49-F238E27FC236}">
                <a16:creationId xmlns:a16="http://schemas.microsoft.com/office/drawing/2014/main" id="{9121006B-09FA-4F62-9542-4F6479B0897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74588476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604109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9306679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5252517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8729865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30886361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endParaRPr lang="en-US" dirty="0"/>
          </a:p>
        </p:txBody>
      </p:sp>
      <p:pic>
        <p:nvPicPr>
          <p:cNvPr id="6" name="Picture 5" descr="A screenshot of a computer screen&#10;&#10;Description automatically generated">
            <a:extLst>
              <a:ext uri="{FF2B5EF4-FFF2-40B4-BE49-F238E27FC236}">
                <a16:creationId xmlns:a16="http://schemas.microsoft.com/office/drawing/2014/main" id="{B8BF65A2-7013-448E-B59A-D1594ABC21E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 r="854"/>
          <a:stretch/>
        </p:blipFill>
        <p:spPr>
          <a:xfrm>
            <a:off x="2602618" y="1363144"/>
            <a:ext cx="6986765" cy="5166428"/>
          </a:xfrm>
          <a:prstGeom prst="rect">
            <a:avLst/>
          </a:prstGeom>
        </p:spPr>
      </p:pic>
      <p:sp>
        <p:nvSpPr>
          <p:cNvPr id="7" name="Picture Placeholder 8" descr="This photo is a 'placeholder' only. Drag or drop your screenshot here, or click and tap the center to insert a photo.">
            <a:extLst>
              <a:ext uri="{FF2B5EF4-FFF2-40B4-BE49-F238E27FC236}">
                <a16:creationId xmlns:a16="http://schemas.microsoft.com/office/drawing/2014/main" id="{11957EF6-0806-49E9-B0BF-D730CB9F17F7}"/>
              </a:ext>
            </a:extLst>
          </p:cNvPr>
          <p:cNvSpPr>
            <a:spLocks noGrp="1"/>
          </p:cNvSpPr>
          <p:nvPr>
            <p:ph type="pic" sz="quarter" idx="10" hasCustomPrompt="1"/>
          </p:nvPr>
        </p:nvSpPr>
        <p:spPr>
          <a:xfrm>
            <a:off x="3079750" y="1894975"/>
            <a:ext cx="6107113" cy="4084720"/>
          </a:xfrm>
          <a:solidFill>
            <a:srgbClr val="E6E6E6"/>
          </a:solidFill>
        </p:spPr>
        <p:txBody>
          <a:bodyPr lIns="0" tIns="0" bIns="1463040" anchor="ctr" anchorCtr="0">
            <a:noAutofit/>
          </a:bodyPr>
          <a:lstStyle>
            <a:lvl1pPr marL="0" indent="0" algn="ctr">
              <a:buNone/>
              <a:defRPr sz="1800">
                <a:solidFill>
                  <a:srgbClr val="000000"/>
                </a:solidFill>
                <a:latin typeface="+mj-lt"/>
              </a:defRPr>
            </a:lvl1pPr>
          </a:lstStyle>
          <a:p>
            <a:r>
              <a:rPr lang="en-US" dirty="0"/>
              <a:t>Drag &amp; drop your screenshot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59539480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Device layout with title">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E84E6F47-6F6B-4871-961C-736C1A14730E}"/>
              </a:ext>
            </a:extLst>
          </p:cNvPr>
          <p:cNvSpPr>
            <a:spLocks noGrp="1"/>
          </p:cNvSpPr>
          <p:nvPr>
            <p:ph type="title"/>
          </p:nvPr>
        </p:nvSpPr>
        <p:spPr>
          <a:xfrm>
            <a:off x="590868" y="2016204"/>
            <a:ext cx="4160520" cy="1107996"/>
          </a:xfrm>
        </p:spPr>
        <p:txBody>
          <a:bodyPr anchor="b" anchorCtr="0"/>
          <a:lstStyle>
            <a:lvl1pPr>
              <a:defRPr sz="3600">
                <a:solidFill>
                  <a:schemeClr val="tx1"/>
                </a:solidFill>
              </a:defRPr>
            </a:lvl1pPr>
          </a:lstStyle>
          <a:p>
            <a:r>
              <a:rPr lang="en-US" dirty="0"/>
              <a:t>Click to edit Master title style</a:t>
            </a:r>
          </a:p>
        </p:txBody>
      </p:sp>
      <p:sp>
        <p:nvSpPr>
          <p:cNvPr id="14" name="Text Placeholder 3">
            <a:extLst>
              <a:ext uri="{FF2B5EF4-FFF2-40B4-BE49-F238E27FC236}">
                <a16:creationId xmlns:a16="http://schemas.microsoft.com/office/drawing/2014/main" id="{5C8E00C1-C333-4B37-8418-7C574D937CDE}"/>
              </a:ext>
            </a:extLst>
          </p:cNvPr>
          <p:cNvSpPr>
            <a:spLocks noGrp="1"/>
          </p:cNvSpPr>
          <p:nvPr>
            <p:ph type="body" sz="quarter" idx="10"/>
          </p:nvPr>
        </p:nvSpPr>
        <p:spPr>
          <a:xfrm>
            <a:off x="584200" y="3535540"/>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Click to edit Master text styles</a:t>
            </a:r>
          </a:p>
        </p:txBody>
      </p:sp>
      <p:pic>
        <p:nvPicPr>
          <p:cNvPr id="7" name="Picture 6" descr="A screenshot of a computer screen&#10;&#10;Description automatically generated">
            <a:extLst>
              <a:ext uri="{FF2B5EF4-FFF2-40B4-BE49-F238E27FC236}">
                <a16:creationId xmlns:a16="http://schemas.microsoft.com/office/drawing/2014/main" id="{34488F87-E74D-431A-961F-47489B45634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 r="854"/>
          <a:stretch/>
        </p:blipFill>
        <p:spPr>
          <a:xfrm>
            <a:off x="5682702" y="845786"/>
            <a:ext cx="6986765" cy="5166428"/>
          </a:xfrm>
          <a:prstGeom prst="rect">
            <a:avLst/>
          </a:prstGeom>
        </p:spPr>
      </p:pic>
      <p:sp>
        <p:nvSpPr>
          <p:cNvPr id="8" name="Picture Placeholder 8" descr="This photo is a 'placeholder' only. Drag or drop your screenshot here, or click and tap the center to insert a photo.">
            <a:extLst>
              <a:ext uri="{FF2B5EF4-FFF2-40B4-BE49-F238E27FC236}">
                <a16:creationId xmlns:a16="http://schemas.microsoft.com/office/drawing/2014/main" id="{D0451994-A6EF-4676-88EA-2F52BAE75490}"/>
              </a:ext>
            </a:extLst>
          </p:cNvPr>
          <p:cNvSpPr>
            <a:spLocks noGrp="1"/>
          </p:cNvSpPr>
          <p:nvPr>
            <p:ph type="pic" sz="quarter" idx="11" hasCustomPrompt="1"/>
          </p:nvPr>
        </p:nvSpPr>
        <p:spPr>
          <a:xfrm>
            <a:off x="6159834" y="1386640"/>
            <a:ext cx="6107113" cy="4084720"/>
          </a:xfrm>
          <a:solidFill>
            <a:srgbClr val="E6E6E6"/>
          </a:solidFill>
        </p:spPr>
        <p:txBody>
          <a:bodyPr lIns="0" tIns="0" bIns="1463040" anchor="ctr" anchorCtr="0">
            <a:noAutofit/>
          </a:bodyPr>
          <a:lstStyle>
            <a:lvl1pPr marL="0" indent="0" algn="ctr">
              <a:buNone/>
              <a:defRPr sz="1800">
                <a:solidFill>
                  <a:srgbClr val="000000"/>
                </a:solidFill>
                <a:latin typeface="+mj-lt"/>
              </a:defRPr>
            </a:lvl1pPr>
          </a:lstStyle>
          <a:p>
            <a:r>
              <a:rPr lang="en-US" dirty="0"/>
              <a:t>Drag &amp; drop your screenshot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14222017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Device layout with 2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AC90A81-E0C1-4E0C-9214-FFEF9D0134F3}"/>
              </a:ext>
            </a:extLst>
          </p:cNvPr>
          <p:cNvSpPr>
            <a:spLocks noGrp="1"/>
          </p:cNvSpPr>
          <p:nvPr>
            <p:ph type="title"/>
          </p:nvPr>
        </p:nvSpPr>
        <p:spPr/>
        <p:txBody>
          <a:bodyPr/>
          <a:lstStyle/>
          <a:p>
            <a:r>
              <a:rPr lang="en-US"/>
              <a:t>Click to edit Master title style</a:t>
            </a:r>
          </a:p>
        </p:txBody>
      </p:sp>
      <p:sp>
        <p:nvSpPr>
          <p:cNvPr id="24" name="Table Placeholder 23">
            <a:extLst>
              <a:ext uri="{FF2B5EF4-FFF2-40B4-BE49-F238E27FC236}">
                <a16:creationId xmlns:a16="http://schemas.microsoft.com/office/drawing/2014/main" id="{5F33DC8F-A6F1-463B-BB0F-31062F8E70E2}"/>
              </a:ext>
            </a:extLst>
          </p:cNvPr>
          <p:cNvSpPr>
            <a:spLocks noGrp="1"/>
          </p:cNvSpPr>
          <p:nvPr>
            <p:ph type="tbl" sz="quarter" idx="10"/>
          </p:nvPr>
        </p:nvSpPr>
        <p:spPr>
          <a:xfrm>
            <a:off x="584200" y="1468438"/>
            <a:ext cx="4745037" cy="4800600"/>
          </a:xfrm>
        </p:spPr>
        <p:txBody>
          <a:bodyPr anchor="ctr" anchorCtr="0">
            <a:noAutofit/>
          </a:bodyPr>
          <a:lstStyle/>
          <a:p>
            <a:r>
              <a:rPr lang="en-US" dirty="0"/>
              <a:t>Click icon to add table</a:t>
            </a:r>
          </a:p>
        </p:txBody>
      </p:sp>
      <p:pic>
        <p:nvPicPr>
          <p:cNvPr id="7" name="Picture 6" descr="A screenshot of a computer screen&#10;&#10;Description automatically generated">
            <a:extLst>
              <a:ext uri="{FF2B5EF4-FFF2-40B4-BE49-F238E27FC236}">
                <a16:creationId xmlns:a16="http://schemas.microsoft.com/office/drawing/2014/main" id="{E2EF6BD7-E5A2-4FDA-BCB2-6BE4E0B7537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 r="854"/>
          <a:stretch/>
        </p:blipFill>
        <p:spPr>
          <a:xfrm>
            <a:off x="5682702" y="1284938"/>
            <a:ext cx="6986765" cy="5166428"/>
          </a:xfrm>
          <a:prstGeom prst="rect">
            <a:avLst/>
          </a:prstGeom>
        </p:spPr>
      </p:pic>
      <p:sp>
        <p:nvSpPr>
          <p:cNvPr id="8" name="Picture Placeholder 8" descr="This photo is a 'placeholder' only. Drag or drop your screenshot here, or click and tap the center to insert a photo.">
            <a:extLst>
              <a:ext uri="{FF2B5EF4-FFF2-40B4-BE49-F238E27FC236}">
                <a16:creationId xmlns:a16="http://schemas.microsoft.com/office/drawing/2014/main" id="{761F7F10-3382-412C-A3B4-F10C0DCF2A3E}"/>
              </a:ext>
            </a:extLst>
          </p:cNvPr>
          <p:cNvSpPr>
            <a:spLocks noGrp="1"/>
          </p:cNvSpPr>
          <p:nvPr>
            <p:ph type="pic" sz="quarter" idx="11" hasCustomPrompt="1"/>
          </p:nvPr>
        </p:nvSpPr>
        <p:spPr>
          <a:xfrm>
            <a:off x="6159834" y="1825792"/>
            <a:ext cx="6107113" cy="4084720"/>
          </a:xfrm>
          <a:solidFill>
            <a:srgbClr val="E6E6E6"/>
          </a:solidFill>
        </p:spPr>
        <p:txBody>
          <a:bodyPr lIns="0" tIns="0" bIns="1463040" anchor="ctr" anchorCtr="0">
            <a:noAutofit/>
          </a:bodyPr>
          <a:lstStyle>
            <a:lvl1pPr marL="0" indent="0" algn="ctr">
              <a:buNone/>
              <a:defRPr sz="1800">
                <a:solidFill>
                  <a:srgbClr val="000000"/>
                </a:solidFill>
                <a:latin typeface="+mj-lt"/>
              </a:defRPr>
            </a:lvl1pPr>
          </a:lstStyle>
          <a:p>
            <a:r>
              <a:rPr lang="en-US" dirty="0"/>
              <a:t>Drag &amp; drop your screenshot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20844586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 Square Photo ">
    <p:bg>
      <p:bgPr>
        <a:solidFill>
          <a:srgbClr val="191919"/>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2A8B3ECF-E4A4-4BBE-8FC7-9B89BFA966A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841903408"/>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8DBFFB-10A3-4C2F-BF04-D704C515D4F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74F9E7A-0BBD-4B66-8D11-B744DFF8D47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B8DB966-6851-4A7D-B567-0CF5F4A4F20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0A41E7B-1945-4CFA-B9EA-CEEBA6DAF48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469B8BC-D4CD-4B21-9AA6-1836655C148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9142D96-F93E-42E8-83CD-121EBE7C966C}"/>
              </a:ext>
            </a:extLst>
          </p:cNvPr>
          <p:cNvSpPr>
            <a:spLocks noGrp="1"/>
          </p:cNvSpPr>
          <p:nvPr>
            <p:ph type="dt" sz="half" idx="10"/>
          </p:nvPr>
        </p:nvSpPr>
        <p:spPr/>
        <p:txBody>
          <a:bodyPr/>
          <a:lstStyle/>
          <a:p>
            <a:fld id="{791BBE1B-3CA1-4254-9EB1-672301C8B53B}" type="datetimeFigureOut">
              <a:rPr lang="en-US" smtClean="0"/>
              <a:t>5/30/2023</a:t>
            </a:fld>
            <a:endParaRPr lang="en-US"/>
          </a:p>
        </p:txBody>
      </p:sp>
      <p:sp>
        <p:nvSpPr>
          <p:cNvPr id="8" name="Footer Placeholder 7">
            <a:extLst>
              <a:ext uri="{FF2B5EF4-FFF2-40B4-BE49-F238E27FC236}">
                <a16:creationId xmlns:a16="http://schemas.microsoft.com/office/drawing/2014/main" id="{ACD1E078-BE36-4299-8FE2-746B4C6077E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B7FC499-1491-45C7-B7F7-356752A4A6A8}"/>
              </a:ext>
            </a:extLst>
          </p:cNvPr>
          <p:cNvSpPr>
            <a:spLocks noGrp="1"/>
          </p:cNvSpPr>
          <p:nvPr>
            <p:ph type="sldNum" sz="quarter" idx="12"/>
          </p:nvPr>
        </p:nvSpPr>
        <p:spPr/>
        <p:txBody>
          <a:bodyPr/>
          <a:lstStyle/>
          <a:p>
            <a:fld id="{F55FDC62-2997-41B5-8919-C831B381A257}" type="slidenum">
              <a:rPr lang="en-US" smtClean="0"/>
              <a:t>‹#›</a:t>
            </a:fld>
            <a:endParaRPr lang="en-US"/>
          </a:p>
        </p:txBody>
      </p:sp>
    </p:spTree>
    <p:extLst>
      <p:ext uri="{BB962C8B-B14F-4D97-AF65-F5344CB8AC3E}">
        <p14:creationId xmlns:p14="http://schemas.microsoft.com/office/powerpoint/2010/main" val="297388917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CB83FC06-DEAF-44A6-AE44-1424370CFF6E}"/>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373771252"/>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dirty="0"/>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213E2564-B248-4307-9647-3860A1D1F957}"/>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26824655"/>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dirty="0"/>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123383375"/>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54863440"/>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266381074"/>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userDrawn="1">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EE0325E-4E70-4338-BF4C-7AFCB34D09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6449921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userDrawn="1">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AACE723B-35DC-425C-8962-F4599190EE4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000833516"/>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dirty="0"/>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A39C78D3-0313-4B8D-88E0-883765889810}"/>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33979250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dirty="0"/>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B2F9ED1A-9FCE-462D-B16F-2A263C5EA46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99023836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dirty="0"/>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6" name="TextBox 15">
            <a:extLst>
              <a:ext uri="{FF2B5EF4-FFF2-40B4-BE49-F238E27FC236}">
                <a16:creationId xmlns:a16="http://schemas.microsoft.com/office/drawing/2014/main" id="{F8455F91-F643-4C10-B5F5-E0C9FA397E4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263204189"/>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BD2487-5697-45E2-B9DF-FAD4AF6A848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178BE8E-C312-4AB4-AB81-B19A0F7BAC68}"/>
              </a:ext>
            </a:extLst>
          </p:cNvPr>
          <p:cNvSpPr>
            <a:spLocks noGrp="1"/>
          </p:cNvSpPr>
          <p:nvPr>
            <p:ph type="dt" sz="half" idx="10"/>
          </p:nvPr>
        </p:nvSpPr>
        <p:spPr/>
        <p:txBody>
          <a:bodyPr/>
          <a:lstStyle/>
          <a:p>
            <a:fld id="{791BBE1B-3CA1-4254-9EB1-672301C8B53B}" type="datetimeFigureOut">
              <a:rPr lang="en-US" smtClean="0"/>
              <a:t>5/30/2023</a:t>
            </a:fld>
            <a:endParaRPr lang="en-US"/>
          </a:p>
        </p:txBody>
      </p:sp>
      <p:sp>
        <p:nvSpPr>
          <p:cNvPr id="4" name="Footer Placeholder 3">
            <a:extLst>
              <a:ext uri="{FF2B5EF4-FFF2-40B4-BE49-F238E27FC236}">
                <a16:creationId xmlns:a16="http://schemas.microsoft.com/office/drawing/2014/main" id="{F61DCAB0-A018-4F68-89FF-F9ED8C0525C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DD85CBA-EEFC-4B3F-B39D-851596855BE1}"/>
              </a:ext>
            </a:extLst>
          </p:cNvPr>
          <p:cNvSpPr>
            <a:spLocks noGrp="1"/>
          </p:cNvSpPr>
          <p:nvPr>
            <p:ph type="sldNum" sz="quarter" idx="12"/>
          </p:nvPr>
        </p:nvSpPr>
        <p:spPr/>
        <p:txBody>
          <a:bodyPr/>
          <a:lstStyle/>
          <a:p>
            <a:fld id="{F55FDC62-2997-41B5-8919-C831B381A257}" type="slidenum">
              <a:rPr lang="en-US" smtClean="0"/>
              <a:t>‹#›</a:t>
            </a:fld>
            <a:endParaRPr lang="en-US"/>
          </a:p>
        </p:txBody>
      </p:sp>
    </p:spTree>
    <p:extLst>
      <p:ext uri="{BB962C8B-B14F-4D97-AF65-F5344CB8AC3E}">
        <p14:creationId xmlns:p14="http://schemas.microsoft.com/office/powerpoint/2010/main" val="99417877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dirty="0"/>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2908358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79833570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userDrawn="1">
          <p15:clr>
            <a:srgbClr val="5ACBF0"/>
          </p15:clr>
        </p15:guide>
        <p15:guide id="30" pos="2376">
          <p15:clr>
            <a:srgbClr val="5ACBF0"/>
          </p15:clr>
        </p15:guide>
        <p15:guide id="31" pos="3113">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9BF00B"/>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3283456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17802284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9BF00B"/>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927896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9025762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1945782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2">
    <p:bg>
      <p:bgPr>
        <a:solidFill>
          <a:srgbClr val="191919"/>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6617760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1"/>
                </a:solidFill>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4926527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191919"/>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3" name="Picture 2" descr="Microsoft Dynamics 365 logo, white text version">
            <a:extLst>
              <a:ext uri="{FF2B5EF4-FFF2-40B4-BE49-F238E27FC236}">
                <a16:creationId xmlns:a16="http://schemas.microsoft.com/office/drawing/2014/main" id="{AE51DA07-B0D9-4E4D-B1A2-DBA6AB1EDAB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Tree>
    <p:extLst>
      <p:ext uri="{BB962C8B-B14F-4D97-AF65-F5344CB8AC3E}">
        <p14:creationId xmlns:p14="http://schemas.microsoft.com/office/powerpoint/2010/main" val="2413689106"/>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DF6B2B1-B837-4837-B010-5F5B12818856}"/>
              </a:ext>
            </a:extLst>
          </p:cNvPr>
          <p:cNvSpPr>
            <a:spLocks noGrp="1"/>
          </p:cNvSpPr>
          <p:nvPr>
            <p:ph type="dt" sz="half" idx="10"/>
          </p:nvPr>
        </p:nvSpPr>
        <p:spPr/>
        <p:txBody>
          <a:bodyPr/>
          <a:lstStyle/>
          <a:p>
            <a:fld id="{791BBE1B-3CA1-4254-9EB1-672301C8B53B}" type="datetimeFigureOut">
              <a:rPr lang="en-US" smtClean="0"/>
              <a:t>5/30/2023</a:t>
            </a:fld>
            <a:endParaRPr lang="en-US"/>
          </a:p>
        </p:txBody>
      </p:sp>
      <p:sp>
        <p:nvSpPr>
          <p:cNvPr id="3" name="Footer Placeholder 2">
            <a:extLst>
              <a:ext uri="{FF2B5EF4-FFF2-40B4-BE49-F238E27FC236}">
                <a16:creationId xmlns:a16="http://schemas.microsoft.com/office/drawing/2014/main" id="{90B93A35-CEC6-4A46-A2B3-6B728DD75A1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D3D9903-57B1-48EB-9B91-B435D0091CB7}"/>
              </a:ext>
            </a:extLst>
          </p:cNvPr>
          <p:cNvSpPr>
            <a:spLocks noGrp="1"/>
          </p:cNvSpPr>
          <p:nvPr>
            <p:ph type="sldNum" sz="quarter" idx="12"/>
          </p:nvPr>
        </p:nvSpPr>
        <p:spPr/>
        <p:txBody>
          <a:bodyPr/>
          <a:lstStyle/>
          <a:p>
            <a:fld id="{F55FDC62-2997-41B5-8919-C831B381A257}" type="slidenum">
              <a:rPr lang="en-US" smtClean="0"/>
              <a:t>‹#›</a:t>
            </a:fld>
            <a:endParaRPr lang="en-US"/>
          </a:p>
        </p:txBody>
      </p:sp>
    </p:spTree>
    <p:extLst>
      <p:ext uri="{BB962C8B-B14F-4D97-AF65-F5344CB8AC3E}">
        <p14:creationId xmlns:p14="http://schemas.microsoft.com/office/powerpoint/2010/main" val="947338149"/>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black"/>
        <p:txBody>
          <a:bodyPr/>
          <a:lstStyle>
            <a:lvl1pPr>
              <a:defRPr b="0">
                <a:solidFill>
                  <a:schemeClr val="tx1"/>
                </a:solidFill>
                <a:latin typeface="Segoe UI" pitchFamily="34" charset="0"/>
                <a:ea typeface="Segoe UI" pitchFamily="34" charset="0"/>
                <a:cs typeface="Segoe UI" pitchFamily="34" charset="0"/>
              </a:defRPr>
            </a:lvl1pPr>
          </a:lstStyle>
          <a:p>
            <a:r>
              <a:rPr lang="en-US" dirty="0"/>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black">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Next slide"/>
          <p:cNvSpPr>
            <a:spLocks noGrp="1"/>
          </p:cNvSpPr>
          <p:nvPr>
            <p:ph type="body" sz="quarter" idx="11" hasCustomPrompt="1"/>
          </p:nvPr>
        </p:nvSpPr>
        <p:spPr bwMode="invGray">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4269212997"/>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2D53A-CCD7-4C0F-B78B-516F4AF84C80}"/>
              </a:ext>
            </a:extLst>
          </p:cNvPr>
          <p:cNvSpPr>
            <a:spLocks noGrp="1"/>
          </p:cNvSpPr>
          <p:nvPr>
            <p:ph type="title"/>
          </p:nvPr>
        </p:nvSpPr>
        <p:spPr/>
        <p:txBody>
          <a:bodyPr/>
          <a:lstStyle/>
          <a:p>
            <a:r>
              <a:rPr lang="en-US"/>
              <a:t>Click to edit Master title style</a:t>
            </a:r>
            <a:endParaRPr lang="da-DK"/>
          </a:p>
        </p:txBody>
      </p:sp>
      <p:sp>
        <p:nvSpPr>
          <p:cNvPr id="3" name="Content Placeholder 2">
            <a:extLst>
              <a:ext uri="{FF2B5EF4-FFF2-40B4-BE49-F238E27FC236}">
                <a16:creationId xmlns:a16="http://schemas.microsoft.com/office/drawing/2014/main" id="{464AD60D-822E-49A5-A204-E39ACD54BC8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4" name="Date Placeholder 3">
            <a:extLst>
              <a:ext uri="{FF2B5EF4-FFF2-40B4-BE49-F238E27FC236}">
                <a16:creationId xmlns:a16="http://schemas.microsoft.com/office/drawing/2014/main" id="{C4A17CA3-2059-40D3-A7B3-A82B64857EB6}"/>
              </a:ext>
            </a:extLst>
          </p:cNvPr>
          <p:cNvSpPr>
            <a:spLocks noGrp="1"/>
          </p:cNvSpPr>
          <p:nvPr>
            <p:ph type="dt" sz="half" idx="10"/>
          </p:nvPr>
        </p:nvSpPr>
        <p:spPr/>
        <p:txBody>
          <a:bodyPr/>
          <a:lstStyle/>
          <a:p>
            <a:fld id="{D56A6D6D-5859-4C0D-8535-2644BFD56191}" type="datetimeFigureOut">
              <a:rPr lang="da-DK" smtClean="0"/>
              <a:t>30-05-2023</a:t>
            </a:fld>
            <a:endParaRPr lang="da-DK"/>
          </a:p>
        </p:txBody>
      </p:sp>
      <p:sp>
        <p:nvSpPr>
          <p:cNvPr id="5" name="Footer Placeholder 4">
            <a:extLst>
              <a:ext uri="{FF2B5EF4-FFF2-40B4-BE49-F238E27FC236}">
                <a16:creationId xmlns:a16="http://schemas.microsoft.com/office/drawing/2014/main" id="{2AFEF4F8-3D94-46B9-830A-C27EC525FA7E}"/>
              </a:ext>
            </a:extLst>
          </p:cNvPr>
          <p:cNvSpPr>
            <a:spLocks noGrp="1"/>
          </p:cNvSpPr>
          <p:nvPr>
            <p:ph type="ftr" sz="quarter" idx="11"/>
          </p:nvPr>
        </p:nvSpPr>
        <p:spPr/>
        <p:txBody>
          <a:bodyPr/>
          <a:lstStyle/>
          <a:p>
            <a:endParaRPr lang="da-DK"/>
          </a:p>
        </p:txBody>
      </p:sp>
      <p:sp>
        <p:nvSpPr>
          <p:cNvPr id="6" name="Slide Number Placeholder 5">
            <a:extLst>
              <a:ext uri="{FF2B5EF4-FFF2-40B4-BE49-F238E27FC236}">
                <a16:creationId xmlns:a16="http://schemas.microsoft.com/office/drawing/2014/main" id="{83DEC8CD-AE80-45C0-A28B-59472672D903}"/>
              </a:ext>
            </a:extLst>
          </p:cNvPr>
          <p:cNvSpPr>
            <a:spLocks noGrp="1"/>
          </p:cNvSpPr>
          <p:nvPr>
            <p:ph type="sldNum" sz="quarter" idx="12"/>
          </p:nvPr>
        </p:nvSpPr>
        <p:spPr/>
        <p:txBody>
          <a:bodyPr/>
          <a:lstStyle/>
          <a:p>
            <a:fld id="{CD0B89F7-A72B-4690-99DC-78F7B18E02D9}" type="slidenum">
              <a:rPr lang="da-DK" smtClean="0"/>
              <a:t>‹#›</a:t>
            </a:fld>
            <a:endParaRPr lang="da-DK"/>
          </a:p>
        </p:txBody>
      </p:sp>
    </p:spTree>
    <p:extLst>
      <p:ext uri="{BB962C8B-B14F-4D97-AF65-F5344CB8AC3E}">
        <p14:creationId xmlns:p14="http://schemas.microsoft.com/office/powerpoint/2010/main" val="484406238"/>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52257FB1-50DB-4972-88A9-D0B28F86469E}" type="datetimeFigureOut">
              <a:rPr lang="en-US" smtClean="0"/>
              <a:t>5/30/2023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3650CAF-E16C-445F-A73A-BA0595AFA1C2}" type="slidenum">
              <a:rPr lang="en-US" smtClean="0"/>
              <a:t>‹#›</a:t>
            </a:fld>
            <a:endParaRPr lang="en-US"/>
          </a:p>
        </p:txBody>
      </p:sp>
    </p:spTree>
    <p:extLst>
      <p:ext uri="{BB962C8B-B14F-4D97-AF65-F5344CB8AC3E}">
        <p14:creationId xmlns:p14="http://schemas.microsoft.com/office/powerpoint/2010/main" val="1038525547"/>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2257FB1-50DB-4972-88A9-D0B28F86469E}" type="datetimeFigureOut">
              <a:rPr lang="en-US" smtClean="0"/>
              <a:t>5/30/2023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3650CAF-E16C-445F-A73A-BA0595AFA1C2}" type="slidenum">
              <a:rPr lang="en-US" smtClean="0"/>
              <a:t>‹#›</a:t>
            </a:fld>
            <a:endParaRPr lang="en-US"/>
          </a:p>
        </p:txBody>
      </p:sp>
    </p:spTree>
    <p:extLst>
      <p:ext uri="{BB962C8B-B14F-4D97-AF65-F5344CB8AC3E}">
        <p14:creationId xmlns:p14="http://schemas.microsoft.com/office/powerpoint/2010/main" val="772867492"/>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2257FB1-50DB-4972-88A9-D0B28F86469E}" type="datetimeFigureOut">
              <a:rPr lang="en-US" smtClean="0"/>
              <a:t>5/30/2023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3650CAF-E16C-445F-A73A-BA0595AFA1C2}" type="slidenum">
              <a:rPr lang="en-US" smtClean="0"/>
              <a:t>‹#›</a:t>
            </a:fld>
            <a:endParaRPr lang="en-US"/>
          </a:p>
        </p:txBody>
      </p:sp>
    </p:spTree>
    <p:extLst>
      <p:ext uri="{BB962C8B-B14F-4D97-AF65-F5344CB8AC3E}">
        <p14:creationId xmlns:p14="http://schemas.microsoft.com/office/powerpoint/2010/main" val="3411277160"/>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2257FB1-50DB-4972-88A9-D0B28F86469E}" type="datetimeFigureOut">
              <a:rPr lang="en-US" smtClean="0"/>
              <a:t>5/30/2023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3650CAF-E16C-445F-A73A-BA0595AFA1C2}" type="slidenum">
              <a:rPr lang="en-US" smtClean="0"/>
              <a:t>‹#›</a:t>
            </a:fld>
            <a:endParaRPr lang="en-US"/>
          </a:p>
        </p:txBody>
      </p:sp>
    </p:spTree>
    <p:extLst>
      <p:ext uri="{BB962C8B-B14F-4D97-AF65-F5344CB8AC3E}">
        <p14:creationId xmlns:p14="http://schemas.microsoft.com/office/powerpoint/2010/main" val="3112966964"/>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2257FB1-50DB-4972-88A9-D0B28F86469E}" type="datetimeFigureOut">
              <a:rPr lang="en-US" smtClean="0"/>
              <a:t>5/30/2023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3650CAF-E16C-445F-A73A-BA0595AFA1C2}" type="slidenum">
              <a:rPr lang="en-US" smtClean="0"/>
              <a:t>‹#›</a:t>
            </a:fld>
            <a:endParaRPr lang="en-US"/>
          </a:p>
        </p:txBody>
      </p:sp>
    </p:spTree>
    <p:extLst>
      <p:ext uri="{BB962C8B-B14F-4D97-AF65-F5344CB8AC3E}">
        <p14:creationId xmlns:p14="http://schemas.microsoft.com/office/powerpoint/2010/main" val="926442879"/>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2257FB1-50DB-4972-88A9-D0B28F86469E}" type="datetimeFigureOut">
              <a:rPr lang="en-US" smtClean="0"/>
              <a:t>5/30/2023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3650CAF-E16C-445F-A73A-BA0595AFA1C2}" type="slidenum">
              <a:rPr lang="en-US" smtClean="0"/>
              <a:t>‹#›</a:t>
            </a:fld>
            <a:endParaRPr lang="en-US"/>
          </a:p>
        </p:txBody>
      </p:sp>
    </p:spTree>
    <p:extLst>
      <p:ext uri="{BB962C8B-B14F-4D97-AF65-F5344CB8AC3E}">
        <p14:creationId xmlns:p14="http://schemas.microsoft.com/office/powerpoint/2010/main" val="216799655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2257FB1-50DB-4972-88A9-D0B28F86469E}" type="datetimeFigureOut">
              <a:rPr lang="en-US" smtClean="0"/>
              <a:t>5/30/2023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3650CAF-E16C-445F-A73A-BA0595AFA1C2}" type="slidenum">
              <a:rPr lang="en-US" smtClean="0"/>
              <a:t>‹#›</a:t>
            </a:fld>
            <a:endParaRPr lang="en-US"/>
          </a:p>
        </p:txBody>
      </p:sp>
    </p:spTree>
    <p:extLst>
      <p:ext uri="{BB962C8B-B14F-4D97-AF65-F5344CB8AC3E}">
        <p14:creationId xmlns:p14="http://schemas.microsoft.com/office/powerpoint/2010/main" val="1739150267"/>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52257FB1-50DB-4972-88A9-D0B28F86469E}" type="datetimeFigureOut">
              <a:rPr lang="en-US" smtClean="0"/>
              <a:t>5/30/2023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3650CAF-E16C-445F-A73A-BA0595AFA1C2}" type="slidenum">
              <a:rPr lang="en-US" smtClean="0"/>
              <a:t>‹#›</a:t>
            </a:fld>
            <a:endParaRPr lang="en-US"/>
          </a:p>
        </p:txBody>
      </p:sp>
    </p:spTree>
    <p:extLst>
      <p:ext uri="{BB962C8B-B14F-4D97-AF65-F5344CB8AC3E}">
        <p14:creationId xmlns:p14="http://schemas.microsoft.com/office/powerpoint/2010/main" val="19264260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0375EF-4D00-4040-AB2A-5B87B92CD21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0A2EB82-3298-47CC-AB0A-B5C30AA3F95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1185822-3EED-42CA-BF8B-B46C379700C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51C8D3E-C8AB-411F-9E45-57D398552084}"/>
              </a:ext>
            </a:extLst>
          </p:cNvPr>
          <p:cNvSpPr>
            <a:spLocks noGrp="1"/>
          </p:cNvSpPr>
          <p:nvPr>
            <p:ph type="dt" sz="half" idx="10"/>
          </p:nvPr>
        </p:nvSpPr>
        <p:spPr/>
        <p:txBody>
          <a:bodyPr/>
          <a:lstStyle/>
          <a:p>
            <a:fld id="{791BBE1B-3CA1-4254-9EB1-672301C8B53B}" type="datetimeFigureOut">
              <a:rPr lang="en-US" smtClean="0"/>
              <a:t>5/30/2023</a:t>
            </a:fld>
            <a:endParaRPr lang="en-US"/>
          </a:p>
        </p:txBody>
      </p:sp>
      <p:sp>
        <p:nvSpPr>
          <p:cNvPr id="6" name="Footer Placeholder 5">
            <a:extLst>
              <a:ext uri="{FF2B5EF4-FFF2-40B4-BE49-F238E27FC236}">
                <a16:creationId xmlns:a16="http://schemas.microsoft.com/office/drawing/2014/main" id="{44E28B04-7C25-4CB9-8B56-23F42FEF70E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54440B0-5314-4685-BA93-F4ED285F359D}"/>
              </a:ext>
            </a:extLst>
          </p:cNvPr>
          <p:cNvSpPr>
            <a:spLocks noGrp="1"/>
          </p:cNvSpPr>
          <p:nvPr>
            <p:ph type="sldNum" sz="quarter" idx="12"/>
          </p:nvPr>
        </p:nvSpPr>
        <p:spPr/>
        <p:txBody>
          <a:bodyPr/>
          <a:lstStyle/>
          <a:p>
            <a:fld id="{F55FDC62-2997-41B5-8919-C831B381A257}" type="slidenum">
              <a:rPr lang="en-US" smtClean="0"/>
              <a:t>‹#›</a:t>
            </a:fld>
            <a:endParaRPr lang="en-US"/>
          </a:p>
        </p:txBody>
      </p:sp>
    </p:spTree>
    <p:extLst>
      <p:ext uri="{BB962C8B-B14F-4D97-AF65-F5344CB8AC3E}">
        <p14:creationId xmlns:p14="http://schemas.microsoft.com/office/powerpoint/2010/main" val="765465876"/>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52257FB1-50DB-4972-88A9-D0B28F86469E}" type="datetimeFigureOut">
              <a:rPr lang="en-US" smtClean="0"/>
              <a:t>5/30/2023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3650CAF-E16C-445F-A73A-BA0595AFA1C2}" type="slidenum">
              <a:rPr lang="en-US" smtClean="0"/>
              <a:t>‹#›</a:t>
            </a:fld>
            <a:endParaRPr lang="en-US"/>
          </a:p>
        </p:txBody>
      </p:sp>
    </p:spTree>
    <p:extLst>
      <p:ext uri="{BB962C8B-B14F-4D97-AF65-F5344CB8AC3E}">
        <p14:creationId xmlns:p14="http://schemas.microsoft.com/office/powerpoint/2010/main" val="2963477316"/>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2257FB1-50DB-4972-88A9-D0B28F86469E}" type="datetimeFigureOut">
              <a:rPr lang="en-US" smtClean="0"/>
              <a:t>5/30/2023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3650CAF-E16C-445F-A73A-BA0595AFA1C2}" type="slidenum">
              <a:rPr lang="en-US" smtClean="0"/>
              <a:t>‹#›</a:t>
            </a:fld>
            <a:endParaRPr lang="en-US"/>
          </a:p>
        </p:txBody>
      </p:sp>
    </p:spTree>
    <p:extLst>
      <p:ext uri="{BB962C8B-B14F-4D97-AF65-F5344CB8AC3E}">
        <p14:creationId xmlns:p14="http://schemas.microsoft.com/office/powerpoint/2010/main" val="2942991686"/>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2257FB1-50DB-4972-88A9-D0B28F86469E}" type="datetimeFigureOut">
              <a:rPr lang="en-US" smtClean="0"/>
              <a:t>5/30/2023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3650CAF-E16C-445F-A73A-BA0595AFA1C2}" type="slidenum">
              <a:rPr lang="en-US" smtClean="0"/>
              <a:t>‹#›</a:t>
            </a:fld>
            <a:endParaRPr lang="en-US"/>
          </a:p>
        </p:txBody>
      </p:sp>
    </p:spTree>
    <p:extLst>
      <p:ext uri="{BB962C8B-B14F-4D97-AF65-F5344CB8AC3E}">
        <p14:creationId xmlns:p14="http://schemas.microsoft.com/office/powerpoint/2010/main" val="12141772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4F26D6-89D9-42F9-93DA-E1BC9CD6E1A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484D510-7875-4CBC-936F-A78F3910826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22FD198-B217-42C6-A6E9-3E0956AD007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A48CED2-5AE0-484F-84F3-92EE7001EB0F}"/>
              </a:ext>
            </a:extLst>
          </p:cNvPr>
          <p:cNvSpPr>
            <a:spLocks noGrp="1"/>
          </p:cNvSpPr>
          <p:nvPr>
            <p:ph type="dt" sz="half" idx="10"/>
          </p:nvPr>
        </p:nvSpPr>
        <p:spPr/>
        <p:txBody>
          <a:bodyPr/>
          <a:lstStyle/>
          <a:p>
            <a:fld id="{791BBE1B-3CA1-4254-9EB1-672301C8B53B}" type="datetimeFigureOut">
              <a:rPr lang="en-US" smtClean="0"/>
              <a:t>5/30/2023</a:t>
            </a:fld>
            <a:endParaRPr lang="en-US"/>
          </a:p>
        </p:txBody>
      </p:sp>
      <p:sp>
        <p:nvSpPr>
          <p:cNvPr id="6" name="Footer Placeholder 5">
            <a:extLst>
              <a:ext uri="{FF2B5EF4-FFF2-40B4-BE49-F238E27FC236}">
                <a16:creationId xmlns:a16="http://schemas.microsoft.com/office/drawing/2014/main" id="{8131A4D1-CC86-43C3-8DAF-084CCDF6D28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0993CE6-1637-497A-BEFA-7440026C1BBC}"/>
              </a:ext>
            </a:extLst>
          </p:cNvPr>
          <p:cNvSpPr>
            <a:spLocks noGrp="1"/>
          </p:cNvSpPr>
          <p:nvPr>
            <p:ph type="sldNum" sz="quarter" idx="12"/>
          </p:nvPr>
        </p:nvSpPr>
        <p:spPr/>
        <p:txBody>
          <a:bodyPr/>
          <a:lstStyle/>
          <a:p>
            <a:fld id="{F55FDC62-2997-41B5-8919-C831B381A257}" type="slidenum">
              <a:rPr lang="en-US" smtClean="0"/>
              <a:t>‹#›</a:t>
            </a:fld>
            <a:endParaRPr lang="en-US"/>
          </a:p>
        </p:txBody>
      </p:sp>
    </p:spTree>
    <p:extLst>
      <p:ext uri="{BB962C8B-B14F-4D97-AF65-F5344CB8AC3E}">
        <p14:creationId xmlns:p14="http://schemas.microsoft.com/office/powerpoint/2010/main" val="36666308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theme" Target="../theme/theme2.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40.xml"/><Relationship Id="rId18" Type="http://schemas.openxmlformats.org/officeDocument/2006/relationships/slideLayout" Target="../slideLayouts/slideLayout45.xml"/><Relationship Id="rId26" Type="http://schemas.openxmlformats.org/officeDocument/2006/relationships/slideLayout" Target="../slideLayouts/slideLayout53.xml"/><Relationship Id="rId39" Type="http://schemas.openxmlformats.org/officeDocument/2006/relationships/slideLayout" Target="../slideLayouts/slideLayout66.xml"/><Relationship Id="rId21" Type="http://schemas.openxmlformats.org/officeDocument/2006/relationships/slideLayout" Target="../slideLayouts/slideLayout48.xml"/><Relationship Id="rId34" Type="http://schemas.openxmlformats.org/officeDocument/2006/relationships/slideLayout" Target="../slideLayouts/slideLayout61.xml"/><Relationship Id="rId42" Type="http://schemas.openxmlformats.org/officeDocument/2006/relationships/slideLayout" Target="../slideLayouts/slideLayout69.xml"/><Relationship Id="rId7" Type="http://schemas.openxmlformats.org/officeDocument/2006/relationships/slideLayout" Target="../slideLayouts/slideLayout34.xml"/><Relationship Id="rId2" Type="http://schemas.openxmlformats.org/officeDocument/2006/relationships/slideLayout" Target="../slideLayouts/slideLayout29.xml"/><Relationship Id="rId16" Type="http://schemas.openxmlformats.org/officeDocument/2006/relationships/slideLayout" Target="../slideLayouts/slideLayout43.xml"/><Relationship Id="rId29" Type="http://schemas.openxmlformats.org/officeDocument/2006/relationships/slideLayout" Target="../slideLayouts/slideLayout56.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24" Type="http://schemas.openxmlformats.org/officeDocument/2006/relationships/slideLayout" Target="../slideLayouts/slideLayout51.xml"/><Relationship Id="rId32" Type="http://schemas.openxmlformats.org/officeDocument/2006/relationships/slideLayout" Target="../slideLayouts/slideLayout59.xml"/><Relationship Id="rId37" Type="http://schemas.openxmlformats.org/officeDocument/2006/relationships/slideLayout" Target="../slideLayouts/slideLayout64.xml"/><Relationship Id="rId40" Type="http://schemas.openxmlformats.org/officeDocument/2006/relationships/slideLayout" Target="../slideLayouts/slideLayout67.xml"/><Relationship Id="rId45" Type="http://schemas.openxmlformats.org/officeDocument/2006/relationships/theme" Target="../theme/theme3.xml"/><Relationship Id="rId5" Type="http://schemas.openxmlformats.org/officeDocument/2006/relationships/slideLayout" Target="../slideLayouts/slideLayout32.xml"/><Relationship Id="rId15" Type="http://schemas.openxmlformats.org/officeDocument/2006/relationships/slideLayout" Target="../slideLayouts/slideLayout42.xml"/><Relationship Id="rId23" Type="http://schemas.openxmlformats.org/officeDocument/2006/relationships/slideLayout" Target="../slideLayouts/slideLayout50.xml"/><Relationship Id="rId28" Type="http://schemas.openxmlformats.org/officeDocument/2006/relationships/slideLayout" Target="../slideLayouts/slideLayout55.xml"/><Relationship Id="rId36" Type="http://schemas.openxmlformats.org/officeDocument/2006/relationships/slideLayout" Target="../slideLayouts/slideLayout63.xml"/><Relationship Id="rId10" Type="http://schemas.openxmlformats.org/officeDocument/2006/relationships/slideLayout" Target="../slideLayouts/slideLayout37.xml"/><Relationship Id="rId19" Type="http://schemas.openxmlformats.org/officeDocument/2006/relationships/slideLayout" Target="../slideLayouts/slideLayout46.xml"/><Relationship Id="rId31" Type="http://schemas.openxmlformats.org/officeDocument/2006/relationships/slideLayout" Target="../slideLayouts/slideLayout58.xml"/><Relationship Id="rId44" Type="http://schemas.openxmlformats.org/officeDocument/2006/relationships/slideLayout" Target="../slideLayouts/slideLayout71.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slideLayout" Target="../slideLayouts/slideLayout41.xml"/><Relationship Id="rId22" Type="http://schemas.openxmlformats.org/officeDocument/2006/relationships/slideLayout" Target="../slideLayouts/slideLayout49.xml"/><Relationship Id="rId27" Type="http://schemas.openxmlformats.org/officeDocument/2006/relationships/slideLayout" Target="../slideLayouts/slideLayout54.xml"/><Relationship Id="rId30" Type="http://schemas.openxmlformats.org/officeDocument/2006/relationships/slideLayout" Target="../slideLayouts/slideLayout57.xml"/><Relationship Id="rId35" Type="http://schemas.openxmlformats.org/officeDocument/2006/relationships/slideLayout" Target="../slideLayouts/slideLayout62.xml"/><Relationship Id="rId43" Type="http://schemas.openxmlformats.org/officeDocument/2006/relationships/slideLayout" Target="../slideLayouts/slideLayout70.xml"/><Relationship Id="rId8" Type="http://schemas.openxmlformats.org/officeDocument/2006/relationships/slideLayout" Target="../slideLayouts/slideLayout35.xml"/><Relationship Id="rId3" Type="http://schemas.openxmlformats.org/officeDocument/2006/relationships/slideLayout" Target="../slideLayouts/slideLayout30.xml"/><Relationship Id="rId12" Type="http://schemas.openxmlformats.org/officeDocument/2006/relationships/slideLayout" Target="../slideLayouts/slideLayout39.xml"/><Relationship Id="rId17" Type="http://schemas.openxmlformats.org/officeDocument/2006/relationships/slideLayout" Target="../slideLayouts/slideLayout44.xml"/><Relationship Id="rId25" Type="http://schemas.openxmlformats.org/officeDocument/2006/relationships/slideLayout" Target="../slideLayouts/slideLayout52.xml"/><Relationship Id="rId33" Type="http://schemas.openxmlformats.org/officeDocument/2006/relationships/slideLayout" Target="../slideLayouts/slideLayout60.xml"/><Relationship Id="rId38" Type="http://schemas.openxmlformats.org/officeDocument/2006/relationships/slideLayout" Target="../slideLayouts/slideLayout65.xml"/><Relationship Id="rId46" Type="http://schemas.openxmlformats.org/officeDocument/2006/relationships/image" Target="../media/image1.emf"/><Relationship Id="rId20" Type="http://schemas.openxmlformats.org/officeDocument/2006/relationships/slideLayout" Target="../slideLayouts/slideLayout47.xml"/><Relationship Id="rId41" Type="http://schemas.openxmlformats.org/officeDocument/2006/relationships/slideLayout" Target="../slideLayouts/slideLayout6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9.xml"/><Relationship Id="rId3" Type="http://schemas.openxmlformats.org/officeDocument/2006/relationships/slideLayout" Target="../slideLayouts/slideLayout74.xml"/><Relationship Id="rId7" Type="http://schemas.openxmlformats.org/officeDocument/2006/relationships/slideLayout" Target="../slideLayouts/slideLayout78.xml"/><Relationship Id="rId12" Type="http://schemas.openxmlformats.org/officeDocument/2006/relationships/theme" Target="../theme/theme4.xml"/><Relationship Id="rId2" Type="http://schemas.openxmlformats.org/officeDocument/2006/relationships/slideLayout" Target="../slideLayouts/slideLayout73.xml"/><Relationship Id="rId1" Type="http://schemas.openxmlformats.org/officeDocument/2006/relationships/slideLayout" Target="../slideLayouts/slideLayout72.xml"/><Relationship Id="rId6" Type="http://schemas.openxmlformats.org/officeDocument/2006/relationships/slideLayout" Target="../slideLayouts/slideLayout77.xml"/><Relationship Id="rId11" Type="http://schemas.openxmlformats.org/officeDocument/2006/relationships/slideLayout" Target="../slideLayouts/slideLayout82.xml"/><Relationship Id="rId5" Type="http://schemas.openxmlformats.org/officeDocument/2006/relationships/slideLayout" Target="../slideLayouts/slideLayout76.xml"/><Relationship Id="rId10" Type="http://schemas.openxmlformats.org/officeDocument/2006/relationships/slideLayout" Target="../slideLayouts/slideLayout81.xml"/><Relationship Id="rId4" Type="http://schemas.openxmlformats.org/officeDocument/2006/relationships/slideLayout" Target="../slideLayouts/slideLayout75.xml"/><Relationship Id="rId9" Type="http://schemas.openxmlformats.org/officeDocument/2006/relationships/slideLayout" Target="../slideLayouts/slideLayout8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59CF796-D8C3-446C-9488-0070E221D68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182A723-433C-42BD-8DED-2ABB1DAEB73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CB45DDD-B1CE-4ACD-AED2-D14E6DFEF6D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91BBE1B-3CA1-4254-9EB1-672301C8B53B}" type="datetimeFigureOut">
              <a:rPr lang="en-US" smtClean="0"/>
              <a:t>5/30/2023</a:t>
            </a:fld>
            <a:endParaRPr lang="en-US"/>
          </a:p>
        </p:txBody>
      </p:sp>
      <p:sp>
        <p:nvSpPr>
          <p:cNvPr id="5" name="Footer Placeholder 4">
            <a:extLst>
              <a:ext uri="{FF2B5EF4-FFF2-40B4-BE49-F238E27FC236}">
                <a16:creationId xmlns:a16="http://schemas.microsoft.com/office/drawing/2014/main" id="{18E02408-EA4C-45AF-84DD-DCBFE09D4B3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5C68914-225D-4BB3-9532-B82C997A704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55FDC62-2997-41B5-8919-C831B381A257}" type="slidenum">
              <a:rPr lang="en-US" smtClean="0"/>
              <a:t>‹#›</a:t>
            </a:fld>
            <a:endParaRPr lang="en-US"/>
          </a:p>
        </p:txBody>
      </p:sp>
    </p:spTree>
    <p:extLst>
      <p:ext uri="{BB962C8B-B14F-4D97-AF65-F5344CB8AC3E}">
        <p14:creationId xmlns:p14="http://schemas.microsoft.com/office/powerpoint/2010/main" val="62041798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74" r:id="rId12"/>
    <p:sldLayoutId id="2147484990"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232C652-E747-4C52-8A5A-E299E42D56A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da-DK"/>
          </a:p>
        </p:txBody>
      </p:sp>
      <p:sp>
        <p:nvSpPr>
          <p:cNvPr id="3" name="Text Placeholder 2">
            <a:extLst>
              <a:ext uri="{FF2B5EF4-FFF2-40B4-BE49-F238E27FC236}">
                <a16:creationId xmlns:a16="http://schemas.microsoft.com/office/drawing/2014/main" id="{613545AB-20AA-4078-A71A-3DC51063548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4" name="Date Placeholder 3">
            <a:extLst>
              <a:ext uri="{FF2B5EF4-FFF2-40B4-BE49-F238E27FC236}">
                <a16:creationId xmlns:a16="http://schemas.microsoft.com/office/drawing/2014/main" id="{86AB1422-065B-4190-8FE9-0622721CA5D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56A6D6D-5859-4C0D-8535-2644BFD56191}" type="datetimeFigureOut">
              <a:rPr lang="da-DK" smtClean="0"/>
              <a:t>30-05-2023</a:t>
            </a:fld>
            <a:endParaRPr lang="da-DK"/>
          </a:p>
        </p:txBody>
      </p:sp>
      <p:sp>
        <p:nvSpPr>
          <p:cNvPr id="5" name="Footer Placeholder 4">
            <a:extLst>
              <a:ext uri="{FF2B5EF4-FFF2-40B4-BE49-F238E27FC236}">
                <a16:creationId xmlns:a16="http://schemas.microsoft.com/office/drawing/2014/main" id="{A384A9D2-711A-4B30-B69D-5E8B1B52FFC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a-DK"/>
          </a:p>
        </p:txBody>
      </p:sp>
      <p:sp>
        <p:nvSpPr>
          <p:cNvPr id="6" name="Slide Number Placeholder 5">
            <a:extLst>
              <a:ext uri="{FF2B5EF4-FFF2-40B4-BE49-F238E27FC236}">
                <a16:creationId xmlns:a16="http://schemas.microsoft.com/office/drawing/2014/main" id="{4A8DF6A1-B639-46C9-9A01-E410EF94E65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D0B89F7-A72B-4690-99DC-78F7B18E02D9}" type="slidenum">
              <a:rPr lang="da-DK" smtClean="0"/>
              <a:t>‹#›</a:t>
            </a:fld>
            <a:endParaRPr lang="da-DK"/>
          </a:p>
        </p:txBody>
      </p:sp>
    </p:spTree>
    <p:extLst>
      <p:ext uri="{BB962C8B-B14F-4D97-AF65-F5344CB8AC3E}">
        <p14:creationId xmlns:p14="http://schemas.microsoft.com/office/powerpoint/2010/main" val="177052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4989"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191919"/>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6" cstate="screen">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852015802"/>
      </p:ext>
    </p:extLst>
  </p:cSld>
  <p:clrMap bg1="dk1" tx1="lt1" bg2="dk2" tx2="lt2" accent1="accent1" accent2="accent2" accent3="accent3" accent4="accent4" accent5="accent5" accent6="accent6" hlink="hlink" folHlink="folHlink"/>
  <p:sldLayoutIdLst>
    <p:sldLayoutId id="2147484963" r:id="rId1"/>
    <p:sldLayoutId id="2147484964" r:id="rId2"/>
    <p:sldLayoutId id="2147484965" r:id="rId3"/>
    <p:sldLayoutId id="2147484966" r:id="rId4"/>
    <p:sldLayoutId id="2147484967" r:id="rId5"/>
    <p:sldLayoutId id="2147484968" r:id="rId6"/>
    <p:sldLayoutId id="2147484969" r:id="rId7"/>
    <p:sldLayoutId id="2147484970" r:id="rId8"/>
    <p:sldLayoutId id="2147484971" r:id="rId9"/>
    <p:sldLayoutId id="2147484972" r:id="rId10"/>
    <p:sldLayoutId id="2147484880" r:id="rId11"/>
    <p:sldLayoutId id="2147484950" r:id="rId12"/>
    <p:sldLayoutId id="2147484882" r:id="rId13"/>
    <p:sldLayoutId id="2147484883" r:id="rId14"/>
    <p:sldLayoutId id="2147484912" r:id="rId15"/>
    <p:sldLayoutId id="2147484913" r:id="rId16"/>
    <p:sldLayoutId id="2147484886" r:id="rId17"/>
    <p:sldLayoutId id="2147484887" r:id="rId18"/>
    <p:sldLayoutId id="2147484973" r:id="rId19"/>
    <p:sldLayoutId id="2147484974" r:id="rId20"/>
    <p:sldLayoutId id="2147484975" r:id="rId21"/>
    <p:sldLayoutId id="2147484888" r:id="rId22"/>
    <p:sldLayoutId id="2147484889" r:id="rId23"/>
    <p:sldLayoutId id="2147484890" r:id="rId24"/>
    <p:sldLayoutId id="2147484928" r:id="rId25"/>
    <p:sldLayoutId id="2147484929" r:id="rId26"/>
    <p:sldLayoutId id="2147484930" r:id="rId27"/>
    <p:sldLayoutId id="2147484894" r:id="rId28"/>
    <p:sldLayoutId id="2147484895" r:id="rId29"/>
    <p:sldLayoutId id="2147484896" r:id="rId30"/>
    <p:sldLayoutId id="2147484897" r:id="rId31"/>
    <p:sldLayoutId id="2147484898" r:id="rId32"/>
    <p:sldLayoutId id="2147484933" r:id="rId33"/>
    <p:sldLayoutId id="2147484900" r:id="rId34"/>
    <p:sldLayoutId id="2147484901" r:id="rId35"/>
    <p:sldLayoutId id="2147484951" r:id="rId36"/>
    <p:sldLayoutId id="2147484903" r:id="rId37"/>
    <p:sldLayoutId id="2147484952" r:id="rId38"/>
    <p:sldLayoutId id="2147484953" r:id="rId39"/>
    <p:sldLayoutId id="2147484954" r:id="rId40"/>
    <p:sldLayoutId id="2147484907" r:id="rId41"/>
    <p:sldLayoutId id="2147484908" r:id="rId42"/>
    <p:sldLayoutId id="2147484909" r:id="rId43"/>
    <p:sldLayoutId id="2147484988" r:id="rId4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2257FB1-50DB-4972-88A9-D0B28F86469E}" type="datetimeFigureOut">
              <a:rPr lang="en-US" smtClean="0"/>
              <a:t>5/30/2023</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3650CAF-E16C-445F-A73A-BA0595AFA1C2}" type="slidenum">
              <a:rPr lang="en-US" smtClean="0"/>
              <a:t>‹#›</a:t>
            </a:fld>
            <a:endParaRPr lang="en-US"/>
          </a:p>
        </p:txBody>
      </p:sp>
    </p:spTree>
    <p:extLst>
      <p:ext uri="{BB962C8B-B14F-4D97-AF65-F5344CB8AC3E}">
        <p14:creationId xmlns:p14="http://schemas.microsoft.com/office/powerpoint/2010/main" val="2080833036"/>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0.xml"/></Relationships>
</file>

<file path=ppt/slides/_rels/slide1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3.xml"/><Relationship Id="rId1" Type="http://schemas.openxmlformats.org/officeDocument/2006/relationships/slideLayout" Target="../slideLayouts/slideLayout15.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4.xml"/><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5.xml"/><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7.xml"/><Relationship Id="rId1" Type="http://schemas.openxmlformats.org/officeDocument/2006/relationships/slideLayout" Target="../slideLayouts/slideLayout20.xml"/></Relationships>
</file>

<file path=ppt/slides/_rels/slide2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0.xml"/></Relationships>
</file>

<file path=ppt/slides/_rels/slide2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8.xml"/><Relationship Id="rId1" Type="http://schemas.openxmlformats.org/officeDocument/2006/relationships/slideLayout" Target="../slideLayouts/slideLayout19.xml"/></Relationships>
</file>

<file path=ppt/slides/_rels/slide27.xml.rels><?xml version="1.0" encoding="UTF-8" standalone="yes"?>
<Relationships xmlns="http://schemas.openxmlformats.org/package/2006/relationships"><Relationship Id="rId3" Type="http://schemas.openxmlformats.org/officeDocument/2006/relationships/hyperlink" Target="https://github.com/microsoft/BCTech/tree/master/samples/AppInsights/TroubleShootingGuides" TargetMode="External"/><Relationship Id="rId2" Type="http://schemas.openxmlformats.org/officeDocument/2006/relationships/image" Target="../media/image57.png"/><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9.xml"/><Relationship Id="rId1" Type="http://schemas.openxmlformats.org/officeDocument/2006/relationships/slideLayout" Target="../slideLayouts/slideLayout19.xml"/></Relationships>
</file>

<file path=ppt/slides/_rels/slide2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8.xml"/></Relationships>
</file>

<file path=ppt/slides/_rels/slide3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8.xml"/></Relationships>
</file>

<file path=ppt/slides/_rels/slide3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8.xml"/></Relationships>
</file>

<file path=ppt/slides/_rels/slide3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8.xml"/></Relationships>
</file>

<file path=ppt/slides/_rels/slide3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8.xml"/></Relationships>
</file>

<file path=ppt/slides/_rels/slide3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8.xml"/></Relationships>
</file>

<file path=ppt/slides/_rels/slide36.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7.xml"/></Relationships>
</file>

<file path=ppt/slides/_rels/slide3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0.xml"/><Relationship Id="rId1" Type="http://schemas.openxmlformats.org/officeDocument/2006/relationships/slideLayout" Target="../slideLayouts/slideLayout19.xml"/></Relationships>
</file>

<file path=ppt/slides/_rels/slide3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2.xml"/><Relationship Id="rId1" Type="http://schemas.openxmlformats.org/officeDocument/2006/relationships/slideLayout" Target="../slideLayouts/slideLayout78.xml"/></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41.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4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5.xml"/><Relationship Id="rId1" Type="http://schemas.openxmlformats.org/officeDocument/2006/relationships/slideLayout" Target="../slideLayouts/slideLayout19.xml"/></Relationships>
</file>

<file path=ppt/slides/_rels/slide43.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notesSlide" Target="../notesSlides/notesSlide26.xml"/><Relationship Id="rId1" Type="http://schemas.openxmlformats.org/officeDocument/2006/relationships/slideLayout" Target="../slideLayouts/slideLayout15.xml"/></Relationships>
</file>

<file path=ppt/slides/_rels/slide44.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15.xml"/></Relationships>
</file>

<file path=ppt/slides/_rels/slide4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7.xml"/><Relationship Id="rId1" Type="http://schemas.openxmlformats.org/officeDocument/2006/relationships/slideLayout" Target="../slideLayouts/slideLayout20.xml"/></Relationships>
</file>

<file path=ppt/slides/_rels/slide46.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6.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47.xml.rels><?xml version="1.0" encoding="UTF-8" standalone="yes"?>
<Relationships xmlns="http://schemas.openxmlformats.org/package/2006/relationships"><Relationship Id="rId3" Type="http://schemas.openxmlformats.org/officeDocument/2006/relationships/hyperlink" Target="https://github.com/microsoft/BCTech/tree/master/samples/AppInsights/TroubleShootingGuides" TargetMode="External"/><Relationship Id="rId2" Type="http://schemas.openxmlformats.org/officeDocument/2006/relationships/hyperlink" Target="https://github.com/microsoft/BCTech/blob/master/samples/AppInsights/FAQ.md#can-i-grant-read-only-access-to-application-insights" TargetMode="External"/><Relationship Id="rId1" Type="http://schemas.openxmlformats.org/officeDocument/2006/relationships/slideLayout" Target="../slideLayouts/slideLayout15.xml"/></Relationships>
</file>

<file path=ppt/slides/_rels/slide4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8.xml"/><Relationship Id="rId1" Type="http://schemas.openxmlformats.org/officeDocument/2006/relationships/slideLayout" Target="../slideLayouts/slideLayout20.xml"/></Relationships>
</file>

<file path=ppt/slides/_rels/slide49.xml.rels><?xml version="1.0" encoding="UTF-8" standalone="yes"?>
<Relationships xmlns="http://schemas.openxmlformats.org/package/2006/relationships"><Relationship Id="rId3" Type="http://schemas.openxmlformats.org/officeDocument/2006/relationships/hyperlink" Target="https://aka.ms/bctelemetry" TargetMode="External"/><Relationship Id="rId2" Type="http://schemas.openxmlformats.org/officeDocument/2006/relationships/hyperlink" Target="https://aka.ms/azuremonitor" TargetMode="External"/><Relationship Id="rId1" Type="http://schemas.openxmlformats.org/officeDocument/2006/relationships/slideLayout" Target="../slideLayouts/slideLayout15.xml"/><Relationship Id="rId4" Type="http://schemas.openxmlformats.org/officeDocument/2006/relationships/hyperlink" Target="https://aka.ms/bctelemetrysamples" TargetMode="External"/></Relationships>
</file>

<file path=ppt/slides/_rels/slide5.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8.png"/><Relationship Id="rId7" Type="http://schemas.openxmlformats.org/officeDocument/2006/relationships/diagramColors" Target="../diagrams/colors1.xml"/><Relationship Id="rId2" Type="http://schemas.openxmlformats.org/officeDocument/2006/relationships/notesSlide" Target="../notesSlides/notesSlide3.xml"/><Relationship Id="rId1" Type="http://schemas.openxmlformats.org/officeDocument/2006/relationships/slideLayout" Target="../slideLayouts/slideLayout15.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51.xml.rels><?xml version="1.0" encoding="UTF-8" standalone="yes"?>
<Relationships xmlns="http://schemas.openxmlformats.org/package/2006/relationships"><Relationship Id="rId2" Type="http://schemas.openxmlformats.org/officeDocument/2006/relationships/image" Target="../media/image77.emf"/><Relationship Id="rId1" Type="http://schemas.openxmlformats.org/officeDocument/2006/relationships/slideLayout" Target="../slideLayouts/slideLayout26.xml"/></Relationships>
</file>

<file path=ppt/slides/_rels/slide52.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6.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15.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close up of a tree trunk&#10;&#10;Description automatically generated">
            <a:extLst>
              <a:ext uri="{FF2B5EF4-FFF2-40B4-BE49-F238E27FC236}">
                <a16:creationId xmlns:a16="http://schemas.microsoft.com/office/drawing/2014/main" id="{B0967D52-640A-4DB3-9117-29875143E42B}"/>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b="15730"/>
          <a:stretch/>
        </p:blipFill>
        <p:spPr>
          <a:xfrm>
            <a:off x="20" y="1"/>
            <a:ext cx="12191980" cy="6857999"/>
          </a:xfrm>
          <a:prstGeom prst="rect">
            <a:avLst/>
          </a:prstGeom>
        </p:spPr>
      </p:pic>
      <p:sp>
        <p:nvSpPr>
          <p:cNvPr id="4" name="Title 3">
            <a:extLst>
              <a:ext uri="{FF2B5EF4-FFF2-40B4-BE49-F238E27FC236}">
                <a16:creationId xmlns:a16="http://schemas.microsoft.com/office/drawing/2014/main" id="{10CA39B5-8065-43DA-AE72-662030ADFC2A}"/>
              </a:ext>
            </a:extLst>
          </p:cNvPr>
          <p:cNvSpPr>
            <a:spLocks noGrp="1"/>
          </p:cNvSpPr>
          <p:nvPr>
            <p:ph type="ctrTitle"/>
          </p:nvPr>
        </p:nvSpPr>
        <p:spPr>
          <a:xfrm>
            <a:off x="1524000" y="1122362"/>
            <a:ext cx="9144000" cy="2900518"/>
          </a:xfrm>
        </p:spPr>
        <p:txBody>
          <a:bodyPr>
            <a:normAutofit/>
          </a:bodyPr>
          <a:lstStyle/>
          <a:p>
            <a:r>
              <a:rPr lang="en-US" dirty="0">
                <a:solidFill>
                  <a:srgbClr val="FFFFFF"/>
                </a:solidFill>
              </a:rPr>
              <a:t>Application Insights telemetry for Business Central Partners</a:t>
            </a:r>
          </a:p>
        </p:txBody>
      </p:sp>
      <p:sp>
        <p:nvSpPr>
          <p:cNvPr id="5" name="Subtitle 4">
            <a:extLst>
              <a:ext uri="{FF2B5EF4-FFF2-40B4-BE49-F238E27FC236}">
                <a16:creationId xmlns:a16="http://schemas.microsoft.com/office/drawing/2014/main" id="{275AFE20-D5B4-4AD1-BF38-8FB15B75BCAB}"/>
              </a:ext>
            </a:extLst>
          </p:cNvPr>
          <p:cNvSpPr>
            <a:spLocks noGrp="1"/>
          </p:cNvSpPr>
          <p:nvPr>
            <p:ph type="subTitle" idx="1"/>
          </p:nvPr>
        </p:nvSpPr>
        <p:spPr>
          <a:xfrm>
            <a:off x="1524000" y="4159404"/>
            <a:ext cx="9144000" cy="1098395"/>
          </a:xfrm>
        </p:spPr>
        <p:txBody>
          <a:bodyPr>
            <a:normAutofit/>
          </a:bodyPr>
          <a:lstStyle/>
          <a:p>
            <a:r>
              <a:rPr lang="en-US" dirty="0">
                <a:solidFill>
                  <a:srgbClr val="FFFFFF"/>
                </a:solidFill>
              </a:rPr>
              <a:t>“It’s as simple as 1, 2, 3”</a:t>
            </a:r>
          </a:p>
        </p:txBody>
      </p:sp>
    </p:spTree>
    <p:extLst>
      <p:ext uri="{BB962C8B-B14F-4D97-AF65-F5344CB8AC3E}">
        <p14:creationId xmlns:p14="http://schemas.microsoft.com/office/powerpoint/2010/main" val="2053484480"/>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ell phone&#10;&#10;Description automatically generated">
            <a:extLst>
              <a:ext uri="{FF2B5EF4-FFF2-40B4-BE49-F238E27FC236}">
                <a16:creationId xmlns:a16="http://schemas.microsoft.com/office/drawing/2014/main" id="{0BB12894-80E5-4695-A9C3-B8E4A277066B}"/>
              </a:ext>
            </a:extLst>
          </p:cNvPr>
          <p:cNvPicPr>
            <a:picLocks noChangeAspect="1"/>
          </p:cNvPicPr>
          <p:nvPr/>
        </p:nvPicPr>
        <p:blipFill rotWithShape="1">
          <a:blip r:embed="rId3"/>
          <a:srcRect t="812" b="22917"/>
          <a:stretch/>
        </p:blipFill>
        <p:spPr>
          <a:xfrm>
            <a:off x="20" y="10"/>
            <a:ext cx="12191980" cy="6857990"/>
          </a:xfrm>
          <a:prstGeom prst="rect">
            <a:avLst/>
          </a:prstGeom>
          <a:noFill/>
        </p:spPr>
      </p:pic>
    </p:spTree>
    <p:extLst>
      <p:ext uri="{BB962C8B-B14F-4D97-AF65-F5344CB8AC3E}">
        <p14:creationId xmlns:p14="http://schemas.microsoft.com/office/powerpoint/2010/main" val="2712017205"/>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57610F8-8EB6-4BF5-9649-EED140E08EFD}"/>
              </a:ext>
            </a:extLst>
          </p:cNvPr>
          <p:cNvPicPr>
            <a:picLocks noChangeAspect="1"/>
          </p:cNvPicPr>
          <p:nvPr/>
        </p:nvPicPr>
        <p:blipFill rotWithShape="1">
          <a:blip r:embed="rId2"/>
          <a:srcRect b="5063"/>
          <a:stretch/>
        </p:blipFill>
        <p:spPr>
          <a:xfrm>
            <a:off x="20" y="10"/>
            <a:ext cx="12191980" cy="6857990"/>
          </a:xfrm>
          <a:prstGeom prst="rect">
            <a:avLst/>
          </a:prstGeom>
          <a:noFill/>
        </p:spPr>
      </p:pic>
      <p:sp>
        <p:nvSpPr>
          <p:cNvPr id="2" name="Rectangle 1">
            <a:extLst>
              <a:ext uri="{FF2B5EF4-FFF2-40B4-BE49-F238E27FC236}">
                <a16:creationId xmlns:a16="http://schemas.microsoft.com/office/drawing/2014/main" id="{60D6A12E-D3DD-4F99-8BB0-27DD003265A4}"/>
              </a:ext>
            </a:extLst>
          </p:cNvPr>
          <p:cNvSpPr/>
          <p:nvPr/>
        </p:nvSpPr>
        <p:spPr bwMode="auto">
          <a:xfrm>
            <a:off x="7439439" y="2112065"/>
            <a:ext cx="3319670" cy="263387"/>
          </a:xfrm>
          <a:prstGeom prst="rect">
            <a:avLst/>
          </a:prstGeom>
          <a:solidFill>
            <a:srgbClr val="C00000">
              <a:alpha val="37000"/>
            </a:srgb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a-DK" sz="2000" dirty="0" err="1">
              <a:solidFill>
                <a:srgbClr val="000000"/>
              </a:solidFill>
              <a:ea typeface="Segoe UI" pitchFamily="34" charset="0"/>
              <a:cs typeface="Segoe UI" pitchFamily="34" charset="0"/>
            </a:endParaRPr>
          </a:p>
        </p:txBody>
      </p:sp>
      <p:sp>
        <p:nvSpPr>
          <p:cNvPr id="3" name="Rectangle 2">
            <a:extLst>
              <a:ext uri="{FF2B5EF4-FFF2-40B4-BE49-F238E27FC236}">
                <a16:creationId xmlns:a16="http://schemas.microsoft.com/office/drawing/2014/main" id="{4F306453-C834-4194-AF02-C53F4615DBF6}"/>
              </a:ext>
            </a:extLst>
          </p:cNvPr>
          <p:cNvSpPr/>
          <p:nvPr/>
        </p:nvSpPr>
        <p:spPr bwMode="auto">
          <a:xfrm>
            <a:off x="2536134" y="2112064"/>
            <a:ext cx="3685762" cy="263387"/>
          </a:xfrm>
          <a:prstGeom prst="rect">
            <a:avLst/>
          </a:prstGeom>
          <a:solidFill>
            <a:srgbClr val="C00000">
              <a:alpha val="37000"/>
            </a:srgb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a-DK" sz="2000" dirty="0" err="1">
              <a:solidFill>
                <a:srgbClr val="000000"/>
              </a:solidFill>
              <a:ea typeface="Segoe UI" pitchFamily="34" charset="0"/>
              <a:cs typeface="Segoe UI" pitchFamily="34" charset="0"/>
            </a:endParaRPr>
          </a:p>
        </p:txBody>
      </p:sp>
      <p:sp>
        <p:nvSpPr>
          <p:cNvPr id="7" name="Rectangle 6">
            <a:extLst>
              <a:ext uri="{FF2B5EF4-FFF2-40B4-BE49-F238E27FC236}">
                <a16:creationId xmlns:a16="http://schemas.microsoft.com/office/drawing/2014/main" id="{D02B5B3F-92BD-43DB-A57D-4D3CCA3AE9CA}"/>
              </a:ext>
            </a:extLst>
          </p:cNvPr>
          <p:cNvSpPr/>
          <p:nvPr/>
        </p:nvSpPr>
        <p:spPr bwMode="auto">
          <a:xfrm>
            <a:off x="535055" y="1325217"/>
            <a:ext cx="5368787" cy="304800"/>
          </a:xfrm>
          <a:prstGeom prst="rect">
            <a:avLst/>
          </a:prstGeom>
          <a:solidFill>
            <a:srgbClr val="C00000">
              <a:alpha val="37000"/>
            </a:srgb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a-DK" sz="2000" dirty="0" err="1">
              <a:solidFill>
                <a:srgbClr val="000000"/>
              </a:solidFill>
              <a:ea typeface="Segoe UI" pitchFamily="34" charset="0"/>
              <a:cs typeface="Segoe UI" pitchFamily="34" charset="0"/>
            </a:endParaRPr>
          </a:p>
        </p:txBody>
      </p:sp>
    </p:spTree>
    <p:extLst>
      <p:ext uri="{BB962C8B-B14F-4D97-AF65-F5344CB8AC3E}">
        <p14:creationId xmlns:p14="http://schemas.microsoft.com/office/powerpoint/2010/main" val="1199550736"/>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6FF0F0B8-5B06-4174-9742-1FD7ABE712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 y="487"/>
            <a:ext cx="12190271" cy="6857027"/>
          </a:xfrm>
          <a:prstGeom prst="rect">
            <a:avLst/>
          </a:prstGeom>
          <a:solidFill>
            <a:schemeClr val="tx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 name="Picture 1">
            <a:extLst>
              <a:ext uri="{FF2B5EF4-FFF2-40B4-BE49-F238E27FC236}">
                <a16:creationId xmlns:a16="http://schemas.microsoft.com/office/drawing/2014/main" id="{F49EF6B3-387E-4969-B22C-84B8033EE89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28264" y="1150669"/>
            <a:ext cx="10535471" cy="4556663"/>
          </a:xfrm>
          <a:prstGeom prst="rect">
            <a:avLst/>
          </a:prstGeom>
          <a:ln w="190500">
            <a:solidFill>
              <a:srgbClr val="FFFFFF"/>
            </a:solidFill>
            <a:miter lim="800000"/>
          </a:ln>
          <a:effectLst>
            <a:outerShdw blurRad="76200" dist="19050" dir="5400000" algn="t" rotWithShape="0">
              <a:prstClr val="black">
                <a:alpha val="55000"/>
              </a:prstClr>
            </a:outerShdw>
          </a:effectLst>
        </p:spPr>
      </p:pic>
      <p:sp>
        <p:nvSpPr>
          <p:cNvPr id="4" name="Rectangle 3">
            <a:extLst>
              <a:ext uri="{FF2B5EF4-FFF2-40B4-BE49-F238E27FC236}">
                <a16:creationId xmlns:a16="http://schemas.microsoft.com/office/drawing/2014/main" id="{EB2B4846-EB8E-4531-B2A8-78C6C24B3E5E}"/>
              </a:ext>
            </a:extLst>
          </p:cNvPr>
          <p:cNvSpPr/>
          <p:nvPr/>
        </p:nvSpPr>
        <p:spPr>
          <a:xfrm>
            <a:off x="4627002" y="3175035"/>
            <a:ext cx="1112846" cy="30862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26829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1D0AF59-99C3-4251-AB9A-C966C6AD44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 y="487"/>
            <a:ext cx="12190271" cy="685702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1855405F-37A2-4869-9154-F8BE3BECE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810" y="480478"/>
            <a:ext cx="11236382" cy="5897044"/>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 name="Picture 1">
            <a:extLst>
              <a:ext uri="{FF2B5EF4-FFF2-40B4-BE49-F238E27FC236}">
                <a16:creationId xmlns:a16="http://schemas.microsoft.com/office/drawing/2014/main" id="{409324C4-4FEF-4929-A721-E1EF71EEE2ED}"/>
              </a:ext>
            </a:extLst>
          </p:cNvPr>
          <p:cNvPicPr>
            <a:picLocks noChangeAspect="1"/>
          </p:cNvPicPr>
          <p:nvPr/>
        </p:nvPicPr>
        <p:blipFill>
          <a:blip r:embed="rId3"/>
          <a:stretch>
            <a:fillRect/>
          </a:stretch>
        </p:blipFill>
        <p:spPr>
          <a:xfrm>
            <a:off x="644240" y="675861"/>
            <a:ext cx="10903520" cy="5506278"/>
          </a:xfrm>
          <a:prstGeom prst="rect">
            <a:avLst/>
          </a:prstGeom>
        </p:spPr>
      </p:pic>
      <p:sp>
        <p:nvSpPr>
          <p:cNvPr id="6" name="Rectangle 5">
            <a:extLst>
              <a:ext uri="{FF2B5EF4-FFF2-40B4-BE49-F238E27FC236}">
                <a16:creationId xmlns:a16="http://schemas.microsoft.com/office/drawing/2014/main" id="{9313DA15-9D90-4568-BF62-02EB70438620}"/>
              </a:ext>
            </a:extLst>
          </p:cNvPr>
          <p:cNvSpPr/>
          <p:nvPr/>
        </p:nvSpPr>
        <p:spPr>
          <a:xfrm>
            <a:off x="8452786" y="955390"/>
            <a:ext cx="3094974" cy="52267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Arrow: Right 2">
            <a:extLst>
              <a:ext uri="{FF2B5EF4-FFF2-40B4-BE49-F238E27FC236}">
                <a16:creationId xmlns:a16="http://schemas.microsoft.com/office/drawing/2014/main" id="{56B8D193-F45F-4370-AD0B-17C953B22FE3}"/>
              </a:ext>
            </a:extLst>
          </p:cNvPr>
          <p:cNvSpPr/>
          <p:nvPr/>
        </p:nvSpPr>
        <p:spPr>
          <a:xfrm>
            <a:off x="6668655" y="1500909"/>
            <a:ext cx="1893454" cy="1214581"/>
          </a:xfrm>
          <a:prstGeom prst="rightArrow">
            <a:avLst/>
          </a:prstGeom>
          <a:solidFill>
            <a:srgbClr val="FFFF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726942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Graphical user interface, website&#10;&#10;Description automatically generated">
            <a:extLst>
              <a:ext uri="{FF2B5EF4-FFF2-40B4-BE49-F238E27FC236}">
                <a16:creationId xmlns:a16="http://schemas.microsoft.com/office/drawing/2014/main" id="{FF980B31-290C-462C-84B6-4609BC311FA3}"/>
              </a:ext>
            </a:extLst>
          </p:cNvPr>
          <p:cNvPicPr>
            <a:picLocks noChangeAspect="1"/>
          </p:cNvPicPr>
          <p:nvPr/>
        </p:nvPicPr>
        <p:blipFill rotWithShape="1">
          <a:blip r:embed="rId3">
            <a:extLst>
              <a:ext uri="{28A0092B-C50C-407E-A947-70E740481C1C}">
                <a14:useLocalDpi xmlns:a14="http://schemas.microsoft.com/office/drawing/2010/main" val="0"/>
              </a:ext>
            </a:extLst>
          </a:blip>
          <a:srcRect b="19"/>
          <a:stretch/>
        </p:blipFill>
        <p:spPr>
          <a:xfrm>
            <a:off x="20" y="1282"/>
            <a:ext cx="12191980" cy="6856718"/>
          </a:xfrm>
          <a:prstGeom prst="rect">
            <a:avLst/>
          </a:prstGeom>
        </p:spPr>
      </p:pic>
      <p:sp>
        <p:nvSpPr>
          <p:cNvPr id="2" name="Rectangle 1">
            <a:extLst>
              <a:ext uri="{FF2B5EF4-FFF2-40B4-BE49-F238E27FC236}">
                <a16:creationId xmlns:a16="http://schemas.microsoft.com/office/drawing/2014/main" id="{A0393954-1304-4051-8293-764D21264231}"/>
              </a:ext>
            </a:extLst>
          </p:cNvPr>
          <p:cNvSpPr/>
          <p:nvPr/>
        </p:nvSpPr>
        <p:spPr>
          <a:xfrm>
            <a:off x="3309843" y="1729726"/>
            <a:ext cx="1754144" cy="39227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826001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2C0B56-8717-4C45-9FB1-BF6C40F287C9}"/>
              </a:ext>
            </a:extLst>
          </p:cNvPr>
          <p:cNvSpPr>
            <a:spLocks noGrp="1"/>
          </p:cNvSpPr>
          <p:nvPr>
            <p:ph type="title"/>
          </p:nvPr>
        </p:nvSpPr>
        <p:spPr/>
        <p:txBody>
          <a:bodyPr/>
          <a:lstStyle/>
          <a:p>
            <a:r>
              <a:rPr lang="en-US" dirty="0"/>
              <a:t>Works also on-prem</a:t>
            </a:r>
          </a:p>
        </p:txBody>
      </p:sp>
      <p:sp>
        <p:nvSpPr>
          <p:cNvPr id="3" name="Content Placeholder 2">
            <a:extLst>
              <a:ext uri="{FF2B5EF4-FFF2-40B4-BE49-F238E27FC236}">
                <a16:creationId xmlns:a16="http://schemas.microsoft.com/office/drawing/2014/main" id="{D426A488-583E-49CA-8EA0-C97E8CEF28DD}"/>
              </a:ext>
            </a:extLst>
          </p:cNvPr>
          <p:cNvSpPr>
            <a:spLocks noGrp="1"/>
          </p:cNvSpPr>
          <p:nvPr>
            <p:ph idx="1"/>
          </p:nvPr>
        </p:nvSpPr>
        <p:spPr/>
        <p:txBody>
          <a:bodyPr>
            <a:normAutofit lnSpcReduction="10000"/>
          </a:bodyPr>
          <a:lstStyle/>
          <a:p>
            <a:pPr marL="0" indent="0">
              <a:buNone/>
            </a:pPr>
            <a:r>
              <a:rPr lang="en-US" dirty="0"/>
              <a:t>Use </a:t>
            </a:r>
            <a:r>
              <a:rPr lang="en-US" dirty="0" err="1"/>
              <a:t>Powershell</a:t>
            </a:r>
            <a:r>
              <a:rPr lang="en-US" dirty="0"/>
              <a:t> cmdlets to inject Application Insights key into the NST</a:t>
            </a:r>
          </a:p>
          <a:p>
            <a:pPr marL="0" indent="0">
              <a:buNone/>
            </a:pPr>
            <a:endParaRPr lang="en-US" dirty="0"/>
          </a:p>
          <a:p>
            <a:pPr marL="0" indent="0">
              <a:buNone/>
            </a:pPr>
            <a:r>
              <a:rPr lang="en-US" dirty="0"/>
              <a:t>Single Tenant mode (2019 release wave 2, version 16.1)</a:t>
            </a:r>
          </a:p>
          <a:p>
            <a:pPr marL="457200" lvl="1" indent="0" defTabSz="914367">
              <a:lnSpc>
                <a:spcPct val="100000"/>
              </a:lnSpc>
              <a:spcBef>
                <a:spcPts val="0"/>
              </a:spcBef>
              <a:buNone/>
              <a:defRPr/>
            </a:pPr>
            <a:r>
              <a:rPr lang="da-DK" sz="1900" dirty="0">
                <a:solidFill>
                  <a:srgbClr val="3C3C41"/>
                </a:solidFill>
                <a:latin typeface="Courier New" panose="02070309020205020404" pitchFamily="49" charset="0"/>
                <a:cs typeface="Courier New" panose="02070309020205020404" pitchFamily="49" charset="0"/>
              </a:rPr>
              <a:t>Set-NAVServerConfiguration </a:t>
            </a:r>
          </a:p>
          <a:p>
            <a:pPr marL="457200" lvl="1" indent="0" defTabSz="914367">
              <a:lnSpc>
                <a:spcPct val="100000"/>
              </a:lnSpc>
              <a:spcBef>
                <a:spcPts val="0"/>
              </a:spcBef>
              <a:buNone/>
              <a:defRPr/>
            </a:pPr>
            <a:r>
              <a:rPr lang="da-DK" sz="1900" b="1" dirty="0">
                <a:solidFill>
                  <a:srgbClr val="3C3C41"/>
                </a:solidFill>
                <a:latin typeface="Courier New" panose="02070309020205020404" pitchFamily="49" charset="0"/>
                <a:cs typeface="Courier New" panose="02070309020205020404" pitchFamily="49" charset="0"/>
              </a:rPr>
              <a:t>	-KeyName ApplicationInsightsInstrumentationKey -KeyValue &lt;guid&gt;</a:t>
            </a:r>
            <a:r>
              <a:rPr lang="da-DK" sz="1900" dirty="0">
                <a:solidFill>
                  <a:srgbClr val="3C3C41"/>
                </a:solidFill>
                <a:latin typeface="Courier New" panose="02070309020205020404" pitchFamily="49" charset="0"/>
                <a:cs typeface="Courier New" panose="02070309020205020404" pitchFamily="49" charset="0"/>
              </a:rPr>
              <a:t> </a:t>
            </a:r>
          </a:p>
          <a:p>
            <a:pPr marL="457200" lvl="1" indent="0" defTabSz="914367">
              <a:lnSpc>
                <a:spcPct val="100000"/>
              </a:lnSpc>
              <a:spcBef>
                <a:spcPts val="0"/>
              </a:spcBef>
              <a:buNone/>
              <a:defRPr/>
            </a:pPr>
            <a:r>
              <a:rPr lang="da-DK" sz="1900" dirty="0">
                <a:solidFill>
                  <a:srgbClr val="3C3C41"/>
                </a:solidFill>
                <a:latin typeface="Courier New" panose="02070309020205020404" pitchFamily="49" charset="0"/>
                <a:cs typeface="Courier New" panose="02070309020205020404" pitchFamily="49" charset="0"/>
              </a:rPr>
              <a:t>	-ApplyTo All -ServerInstance &lt;instance name&gt;</a:t>
            </a:r>
            <a:endParaRPr lang="da-DK" sz="2200" dirty="0">
              <a:solidFill>
                <a:srgbClr val="3C3C41"/>
              </a:solidFill>
              <a:latin typeface="Courier New" panose="02070309020205020404" pitchFamily="49" charset="0"/>
              <a:cs typeface="Courier New" panose="02070309020205020404" pitchFamily="49" charset="0"/>
            </a:endParaRPr>
          </a:p>
          <a:p>
            <a:pPr marL="0" indent="0">
              <a:buNone/>
            </a:pPr>
            <a:endParaRPr lang="en-US" dirty="0"/>
          </a:p>
          <a:p>
            <a:pPr marL="0" indent="0">
              <a:buNone/>
            </a:pPr>
            <a:r>
              <a:rPr lang="en-US" dirty="0"/>
              <a:t>Multi Tenant mode (2019 release wave 2, version 16.0)</a:t>
            </a:r>
          </a:p>
          <a:p>
            <a:pPr marL="457200" lvl="1" indent="0" defTabSz="914367">
              <a:lnSpc>
                <a:spcPct val="100000"/>
              </a:lnSpc>
              <a:spcBef>
                <a:spcPts val="0"/>
              </a:spcBef>
              <a:buNone/>
              <a:defRPr/>
            </a:pPr>
            <a:r>
              <a:rPr lang="da-DK" sz="1900" dirty="0">
                <a:solidFill>
                  <a:srgbClr val="3C3C41"/>
                </a:solidFill>
                <a:latin typeface="Courier New" panose="02070309020205020404" pitchFamily="49" charset="0"/>
                <a:cs typeface="Courier New" panose="02070309020205020404" pitchFamily="49" charset="0"/>
              </a:rPr>
              <a:t>Mount-NAVTenant -AadTenantId &lt;aad guid&gt; </a:t>
            </a:r>
          </a:p>
          <a:p>
            <a:pPr marL="457200" lvl="1" indent="0" defTabSz="914367">
              <a:lnSpc>
                <a:spcPct val="100000"/>
              </a:lnSpc>
              <a:spcBef>
                <a:spcPts val="0"/>
              </a:spcBef>
              <a:buNone/>
              <a:defRPr/>
            </a:pPr>
            <a:r>
              <a:rPr lang="da-DK" sz="1900" dirty="0">
                <a:solidFill>
                  <a:srgbClr val="3C3C41"/>
                </a:solidFill>
                <a:latin typeface="Courier New" panose="02070309020205020404" pitchFamily="49" charset="0"/>
                <a:cs typeface="Courier New" panose="02070309020205020404" pitchFamily="49" charset="0"/>
              </a:rPr>
              <a:t>	-DatabaseName &lt;database name&gt; -Id &lt;tenant id&gt; </a:t>
            </a:r>
          </a:p>
          <a:p>
            <a:pPr marL="457200" lvl="1" indent="0" defTabSz="914367">
              <a:lnSpc>
                <a:spcPct val="100000"/>
              </a:lnSpc>
              <a:spcBef>
                <a:spcPts val="0"/>
              </a:spcBef>
              <a:buNone/>
              <a:defRPr/>
            </a:pPr>
            <a:r>
              <a:rPr lang="da-DK" sz="1900" dirty="0">
                <a:solidFill>
                  <a:srgbClr val="3C3C41"/>
                </a:solidFill>
                <a:latin typeface="Courier New" panose="02070309020205020404" pitchFamily="49" charset="0"/>
                <a:cs typeface="Courier New" panose="02070309020205020404" pitchFamily="49" charset="0"/>
              </a:rPr>
              <a:t>	-DisplayName &lt;tenant name&gt; </a:t>
            </a:r>
          </a:p>
          <a:p>
            <a:pPr marL="457200" lvl="1" indent="0" defTabSz="914367">
              <a:lnSpc>
                <a:spcPct val="100000"/>
              </a:lnSpc>
              <a:spcBef>
                <a:spcPts val="0"/>
              </a:spcBef>
              <a:buNone/>
              <a:defRPr/>
            </a:pPr>
            <a:r>
              <a:rPr lang="da-DK" sz="1900" dirty="0">
                <a:solidFill>
                  <a:srgbClr val="3C3C41"/>
                </a:solidFill>
                <a:latin typeface="Courier New" panose="02070309020205020404" pitchFamily="49" charset="0"/>
                <a:cs typeface="Courier New" panose="02070309020205020404" pitchFamily="49" charset="0"/>
              </a:rPr>
              <a:t>	</a:t>
            </a:r>
            <a:r>
              <a:rPr lang="da-DK" sz="1900" b="1" dirty="0">
                <a:solidFill>
                  <a:srgbClr val="3C3C41"/>
                </a:solidFill>
                <a:latin typeface="Courier New" panose="02070309020205020404" pitchFamily="49" charset="0"/>
                <a:cs typeface="Courier New" panose="02070309020205020404" pitchFamily="49" charset="0"/>
              </a:rPr>
              <a:t>-ApplicationInsightsKey &lt;guid&gt;</a:t>
            </a:r>
            <a:endParaRPr lang="da-DK" b="1" dirty="0">
              <a:solidFill>
                <a:srgbClr val="3C3C41"/>
              </a:solidFill>
              <a:latin typeface="Courier New" panose="02070309020205020404" pitchFamily="49" charset="0"/>
              <a:cs typeface="Courier New" panose="02070309020205020404" pitchFamily="49" charset="0"/>
            </a:endParaRP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39369233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26A84AF-6F58-471A-BF1F-10D8C03511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19E95037-F44D-459C-AE9D-79F378E330FB}"/>
              </a:ext>
            </a:extLst>
          </p:cNvPr>
          <p:cNvSpPr>
            <a:spLocks noGrp="1"/>
          </p:cNvSpPr>
          <p:nvPr>
            <p:ph type="title"/>
          </p:nvPr>
        </p:nvSpPr>
        <p:spPr>
          <a:xfrm>
            <a:off x="838200" y="728662"/>
            <a:ext cx="3785513" cy="3728853"/>
          </a:xfrm>
          <a:noFill/>
        </p:spPr>
        <p:txBody>
          <a:bodyPr vert="horz" lIns="91440" tIns="45720" rIns="91440" bIns="45720" rtlCol="0" anchor="b">
            <a:normAutofit/>
          </a:bodyPr>
          <a:lstStyle/>
          <a:p>
            <a:r>
              <a:rPr lang="en-US" sz="5200" dirty="0"/>
              <a:t>How to setup telemetry for an app</a:t>
            </a:r>
          </a:p>
        </p:txBody>
      </p:sp>
      <p:pic>
        <p:nvPicPr>
          <p:cNvPr id="6" name="Picture 5" descr="A screenshot of a cell phone&#10;&#10;Description automatically generated">
            <a:extLst>
              <a:ext uri="{FF2B5EF4-FFF2-40B4-BE49-F238E27FC236}">
                <a16:creationId xmlns:a16="http://schemas.microsoft.com/office/drawing/2014/main" id="{7221B703-A1A0-4414-BD8B-2D47FF9200C2}"/>
              </a:ext>
            </a:extLst>
          </p:cNvPr>
          <p:cNvPicPr>
            <a:picLocks noChangeAspect="1"/>
          </p:cNvPicPr>
          <p:nvPr/>
        </p:nvPicPr>
        <p:blipFill rotWithShape="1">
          <a:blip r:embed="rId2"/>
          <a:srcRect r="9147" b="2"/>
          <a:stretch/>
        </p:blipFill>
        <p:spPr>
          <a:xfrm>
            <a:off x="5009505" y="10"/>
            <a:ext cx="7182495" cy="6857990"/>
          </a:xfrm>
          <a:prstGeom prst="rect">
            <a:avLst/>
          </a:prstGeom>
        </p:spPr>
      </p:pic>
      <p:sp>
        <p:nvSpPr>
          <p:cNvPr id="7" name="Rectangle 6">
            <a:extLst>
              <a:ext uri="{FF2B5EF4-FFF2-40B4-BE49-F238E27FC236}">
                <a16:creationId xmlns:a16="http://schemas.microsoft.com/office/drawing/2014/main" id="{B1145D2D-9F6E-4E7E-B635-D3A4609D2155}"/>
              </a:ext>
            </a:extLst>
          </p:cNvPr>
          <p:cNvSpPr/>
          <p:nvPr/>
        </p:nvSpPr>
        <p:spPr>
          <a:xfrm>
            <a:off x="5918751" y="4010439"/>
            <a:ext cx="6216927" cy="30314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8" name="Rectangle 7">
            <a:extLst>
              <a:ext uri="{FF2B5EF4-FFF2-40B4-BE49-F238E27FC236}">
                <a16:creationId xmlns:a16="http://schemas.microsoft.com/office/drawing/2014/main" id="{0359D34B-B999-4757-BDE8-5016E09BB2A3}"/>
              </a:ext>
            </a:extLst>
          </p:cNvPr>
          <p:cNvSpPr/>
          <p:nvPr/>
        </p:nvSpPr>
        <p:spPr>
          <a:xfrm>
            <a:off x="5918750" y="496957"/>
            <a:ext cx="6216927" cy="3513481"/>
          </a:xfrm>
          <a:prstGeom prst="rect">
            <a:avLst/>
          </a:prstGeom>
          <a:solidFill>
            <a:schemeClr val="tx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0" name="Rectangle 9">
            <a:extLst>
              <a:ext uri="{FF2B5EF4-FFF2-40B4-BE49-F238E27FC236}">
                <a16:creationId xmlns:a16="http://schemas.microsoft.com/office/drawing/2014/main" id="{72D919B7-6C18-4888-A859-963A0058D344}"/>
              </a:ext>
            </a:extLst>
          </p:cNvPr>
          <p:cNvSpPr/>
          <p:nvPr/>
        </p:nvSpPr>
        <p:spPr>
          <a:xfrm>
            <a:off x="5915702" y="4313584"/>
            <a:ext cx="6216927" cy="2108482"/>
          </a:xfrm>
          <a:prstGeom prst="rect">
            <a:avLst/>
          </a:prstGeom>
          <a:solidFill>
            <a:schemeClr val="tx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Tree>
    <p:extLst>
      <p:ext uri="{BB962C8B-B14F-4D97-AF65-F5344CB8AC3E}">
        <p14:creationId xmlns:p14="http://schemas.microsoft.com/office/powerpoint/2010/main" val="15587156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D727CF-0E42-414F-9632-DBA85156C9C9}"/>
              </a:ext>
            </a:extLst>
          </p:cNvPr>
          <p:cNvSpPr>
            <a:spLocks noGrp="1"/>
          </p:cNvSpPr>
          <p:nvPr>
            <p:ph type="title"/>
          </p:nvPr>
        </p:nvSpPr>
        <p:spPr>
          <a:xfrm>
            <a:off x="5069940" y="365124"/>
            <a:ext cx="6172200" cy="1828800"/>
          </a:xfrm>
        </p:spPr>
        <p:txBody>
          <a:bodyPr>
            <a:normAutofit/>
          </a:bodyPr>
          <a:lstStyle/>
          <a:p>
            <a:r>
              <a:rPr lang="en-US" dirty="0"/>
              <a:t>Setup scenarios for partners</a:t>
            </a:r>
          </a:p>
        </p:txBody>
      </p:sp>
      <p:pic>
        <p:nvPicPr>
          <p:cNvPr id="5" name="Picture 4" descr="A picture containing pair, sitting, table, old&#10;&#10;Description automatically generated">
            <a:extLst>
              <a:ext uri="{FF2B5EF4-FFF2-40B4-BE49-F238E27FC236}">
                <a16:creationId xmlns:a16="http://schemas.microsoft.com/office/drawing/2014/main" id="{8E95BA73-5706-4FD3-903A-09819BAF9CA1}"/>
              </a:ext>
            </a:extLst>
          </p:cNvPr>
          <p:cNvPicPr>
            <a:picLocks noChangeAspect="1"/>
          </p:cNvPicPr>
          <p:nvPr/>
        </p:nvPicPr>
        <p:blipFill rotWithShape="1">
          <a:blip r:embed="rId3">
            <a:extLst>
              <a:ext uri="{28A0092B-C50C-407E-A947-70E740481C1C}">
                <a14:useLocalDpi xmlns:a14="http://schemas.microsoft.com/office/drawing/2010/main" val="0"/>
              </a:ext>
            </a:extLst>
          </a:blip>
          <a:srcRect l="23751" r="25508"/>
          <a:stretch/>
        </p:blipFill>
        <p:spPr>
          <a:xfrm>
            <a:off x="20" y="10"/>
            <a:ext cx="4639713" cy="6857990"/>
          </a:xfrm>
          <a:prstGeom prst="rect">
            <a:avLst/>
          </a:prstGeom>
        </p:spPr>
      </p:pic>
      <p:sp>
        <p:nvSpPr>
          <p:cNvPr id="3" name="Content Placeholder 2">
            <a:extLst>
              <a:ext uri="{FF2B5EF4-FFF2-40B4-BE49-F238E27FC236}">
                <a16:creationId xmlns:a16="http://schemas.microsoft.com/office/drawing/2014/main" id="{4962472E-8B7F-4EC0-9C14-6D831FD6AA36}"/>
              </a:ext>
            </a:extLst>
          </p:cNvPr>
          <p:cNvSpPr>
            <a:spLocks noGrp="1"/>
          </p:cNvSpPr>
          <p:nvPr>
            <p:ph idx="1"/>
          </p:nvPr>
        </p:nvSpPr>
        <p:spPr>
          <a:xfrm>
            <a:off x="5069940" y="2322576"/>
            <a:ext cx="6172200" cy="3858768"/>
          </a:xfrm>
        </p:spPr>
        <p:txBody>
          <a:bodyPr>
            <a:normAutofit lnSpcReduction="10000"/>
          </a:bodyPr>
          <a:lstStyle/>
          <a:p>
            <a:pPr marL="0" indent="0">
              <a:buNone/>
            </a:pPr>
            <a:r>
              <a:rPr lang="en-US" sz="2200" dirty="0"/>
              <a:t>One Application Insights account can be used for many environments. </a:t>
            </a:r>
          </a:p>
          <a:p>
            <a:pPr marL="0" indent="0">
              <a:buNone/>
            </a:pPr>
            <a:endParaRPr lang="en-US" sz="2200" dirty="0"/>
          </a:p>
          <a:p>
            <a:pPr marL="0" indent="0">
              <a:buNone/>
            </a:pPr>
            <a:r>
              <a:rPr lang="en-US" sz="2200" dirty="0"/>
              <a:t>Imagine a partner managing 100 environments for 40 different customers.</a:t>
            </a:r>
          </a:p>
          <a:p>
            <a:pPr marL="0" indent="0">
              <a:buNone/>
            </a:pPr>
            <a:endParaRPr lang="en-US" sz="2200" dirty="0"/>
          </a:p>
          <a:p>
            <a:r>
              <a:rPr lang="en-US" sz="2200" dirty="0"/>
              <a:t>Maybe one Application Insights for prod, one for sandboxes</a:t>
            </a:r>
          </a:p>
          <a:p>
            <a:endParaRPr lang="en-US" sz="2200" dirty="0"/>
          </a:p>
          <a:p>
            <a:r>
              <a:rPr lang="en-US" sz="2200" dirty="0"/>
              <a:t>Or select customers want to use their own</a:t>
            </a:r>
          </a:p>
        </p:txBody>
      </p:sp>
    </p:spTree>
    <p:extLst>
      <p:ext uri="{BB962C8B-B14F-4D97-AF65-F5344CB8AC3E}">
        <p14:creationId xmlns:p14="http://schemas.microsoft.com/office/powerpoint/2010/main" val="662816821"/>
      </p:ext>
    </p:extLst>
  </p:cSld>
  <p:clrMapOvr>
    <a:overrideClrMapping bg1="dk1" tx1="lt1" bg2="dk2" tx2="lt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4E45779-7C52-4993-8BAC-F54BE0AC2AE6}"/>
              </a:ext>
            </a:extLst>
          </p:cNvPr>
          <p:cNvSpPr>
            <a:spLocks noGrp="1"/>
          </p:cNvSpPr>
          <p:nvPr>
            <p:ph type="title"/>
          </p:nvPr>
        </p:nvSpPr>
        <p:spPr>
          <a:xfrm>
            <a:off x="863029" y="1012004"/>
            <a:ext cx="3416158" cy="4795408"/>
          </a:xfrm>
        </p:spPr>
        <p:txBody>
          <a:bodyPr>
            <a:normAutofit/>
          </a:bodyPr>
          <a:lstStyle/>
          <a:p>
            <a:r>
              <a:rPr lang="en-US" dirty="0">
                <a:solidFill>
                  <a:srgbClr val="FFFFFF"/>
                </a:solidFill>
              </a:rPr>
              <a:t>How to visualize data from Application Insights</a:t>
            </a:r>
          </a:p>
        </p:txBody>
      </p:sp>
      <p:graphicFrame>
        <p:nvGraphicFramePr>
          <p:cNvPr id="6" name="Content Placeholder 2">
            <a:extLst>
              <a:ext uri="{FF2B5EF4-FFF2-40B4-BE49-F238E27FC236}">
                <a16:creationId xmlns:a16="http://schemas.microsoft.com/office/drawing/2014/main" id="{006FF7D6-5D84-45C2-9068-C444C44CC28F}"/>
              </a:ext>
            </a:extLst>
          </p:cNvPr>
          <p:cNvGraphicFramePr>
            <a:graphicFrameLocks noGrp="1"/>
          </p:cNvGraphicFramePr>
          <p:nvPr>
            <p:ph idx="1"/>
            <p:extLst>
              <p:ext uri="{D42A27DB-BD31-4B8C-83A1-F6EECF244321}">
                <p14:modId xmlns:p14="http://schemas.microsoft.com/office/powerpoint/2010/main" val="1739591631"/>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210659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707FC24-6981-43D9-B525-C7832BA22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11449"/>
            <a:ext cx="4332307" cy="6179552"/>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5B4C4A4-230A-4CAE-B912-C4A64CD3F72F}"/>
              </a:ext>
            </a:extLst>
          </p:cNvPr>
          <p:cNvSpPr>
            <a:spLocks noGrp="1"/>
          </p:cNvSpPr>
          <p:nvPr>
            <p:ph type="title"/>
          </p:nvPr>
        </p:nvSpPr>
        <p:spPr>
          <a:xfrm>
            <a:off x="742950" y="742951"/>
            <a:ext cx="3476625" cy="4962524"/>
          </a:xfrm>
        </p:spPr>
        <p:txBody>
          <a:bodyPr>
            <a:normAutofit/>
          </a:bodyPr>
          <a:lstStyle/>
          <a:p>
            <a:pPr algn="ctr"/>
            <a:r>
              <a:rPr lang="en-US" sz="4800">
                <a:solidFill>
                  <a:srgbClr val="FFFFFF"/>
                </a:solidFill>
              </a:rPr>
              <a:t>How to deploy sample dashboards</a:t>
            </a:r>
          </a:p>
        </p:txBody>
      </p:sp>
      <p:pic>
        <p:nvPicPr>
          <p:cNvPr id="4" name="Picture 3" descr="A screenshot of a social media post&#10;&#10;Description automatically generated">
            <a:extLst>
              <a:ext uri="{FF2B5EF4-FFF2-40B4-BE49-F238E27FC236}">
                <a16:creationId xmlns:a16="http://schemas.microsoft.com/office/drawing/2014/main" id="{8A2BB582-88C0-4CBB-9350-FB305A1467C0}"/>
              </a:ext>
            </a:extLst>
          </p:cNvPr>
          <p:cNvPicPr>
            <a:picLocks noChangeAspect="1"/>
          </p:cNvPicPr>
          <p:nvPr/>
        </p:nvPicPr>
        <p:blipFill>
          <a:blip r:embed="rId3"/>
          <a:stretch>
            <a:fillRect/>
          </a:stretch>
        </p:blipFill>
        <p:spPr>
          <a:xfrm>
            <a:off x="5153822" y="1925655"/>
            <a:ext cx="6553545" cy="3014631"/>
          </a:xfrm>
          <a:prstGeom prst="rect">
            <a:avLst/>
          </a:prstGeom>
        </p:spPr>
      </p:pic>
    </p:spTree>
    <p:extLst>
      <p:ext uri="{BB962C8B-B14F-4D97-AF65-F5344CB8AC3E}">
        <p14:creationId xmlns:p14="http://schemas.microsoft.com/office/powerpoint/2010/main" val="23591488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9E3DED-A794-4974-A585-5302AC93FF2E}"/>
              </a:ext>
            </a:extLst>
          </p:cNvPr>
          <p:cNvSpPr>
            <a:spLocks noGrp="1"/>
          </p:cNvSpPr>
          <p:nvPr>
            <p:ph type="title"/>
          </p:nvPr>
        </p:nvSpPr>
        <p:spPr/>
        <p:txBody>
          <a:bodyPr/>
          <a:lstStyle/>
          <a:p>
            <a:r>
              <a:rPr lang="en-US" dirty="0"/>
              <a:t>In this presentation, you will learn about…</a:t>
            </a:r>
          </a:p>
        </p:txBody>
      </p:sp>
      <p:sp>
        <p:nvSpPr>
          <p:cNvPr id="3" name="Content Placeholder 2">
            <a:extLst>
              <a:ext uri="{FF2B5EF4-FFF2-40B4-BE49-F238E27FC236}">
                <a16:creationId xmlns:a16="http://schemas.microsoft.com/office/drawing/2014/main" id="{A7CE224F-B63A-40B6-9229-5552F2C4FA52}"/>
              </a:ext>
            </a:extLst>
          </p:cNvPr>
          <p:cNvSpPr>
            <a:spLocks noGrp="1"/>
          </p:cNvSpPr>
          <p:nvPr>
            <p:ph idx="1"/>
          </p:nvPr>
        </p:nvSpPr>
        <p:spPr/>
        <p:txBody>
          <a:bodyPr/>
          <a:lstStyle/>
          <a:p>
            <a:pPr lvl="0"/>
            <a:r>
              <a:rPr lang="en-US" dirty="0"/>
              <a:t>What is Azure Application Insights?</a:t>
            </a:r>
          </a:p>
          <a:p>
            <a:pPr lvl="0"/>
            <a:r>
              <a:rPr lang="en-US" dirty="0">
                <a:solidFill>
                  <a:schemeClr val="tx1">
                    <a:lumMod val="85000"/>
                    <a:lumOff val="15000"/>
                  </a:schemeClr>
                </a:solidFill>
              </a:rPr>
              <a:t>Azure Application Insights for partners (end to end)</a:t>
            </a:r>
          </a:p>
          <a:p>
            <a:pPr lvl="1"/>
            <a:r>
              <a:rPr lang="en-US" dirty="0">
                <a:solidFill>
                  <a:schemeClr val="tx1">
                    <a:lumMod val="85000"/>
                    <a:lumOff val="15000"/>
                  </a:schemeClr>
                </a:solidFill>
              </a:rPr>
              <a:t>Setup</a:t>
            </a:r>
          </a:p>
          <a:p>
            <a:pPr lvl="1"/>
            <a:r>
              <a:rPr lang="en-US" dirty="0">
                <a:solidFill>
                  <a:schemeClr val="tx1">
                    <a:lumMod val="85000"/>
                    <a:lumOff val="15000"/>
                  </a:schemeClr>
                </a:solidFill>
              </a:rPr>
              <a:t>Discover</a:t>
            </a:r>
          </a:p>
          <a:p>
            <a:pPr lvl="1"/>
            <a:r>
              <a:rPr lang="en-US" dirty="0">
                <a:solidFill>
                  <a:schemeClr val="tx1">
                    <a:lumMod val="85000"/>
                    <a:lumOff val="15000"/>
                  </a:schemeClr>
                </a:solidFill>
              </a:rPr>
              <a:t>Visualize, monitor, and alert</a:t>
            </a:r>
          </a:p>
          <a:p>
            <a:pPr lvl="1"/>
            <a:r>
              <a:rPr lang="en-US" dirty="0">
                <a:solidFill>
                  <a:schemeClr val="tx1">
                    <a:lumMod val="85000"/>
                    <a:lumOff val="15000"/>
                  </a:schemeClr>
                </a:solidFill>
              </a:rPr>
              <a:t>Troubleshoot using telemetry</a:t>
            </a:r>
          </a:p>
          <a:p>
            <a:r>
              <a:rPr lang="en-US" dirty="0">
                <a:solidFill>
                  <a:schemeClr val="tx1">
                    <a:lumMod val="85000"/>
                    <a:lumOff val="15000"/>
                  </a:schemeClr>
                </a:solidFill>
              </a:rPr>
              <a:t>New skills needed</a:t>
            </a:r>
            <a:endParaRPr lang="en-US" dirty="0"/>
          </a:p>
          <a:p>
            <a:pPr lvl="0"/>
            <a:r>
              <a:rPr lang="en-US" dirty="0"/>
              <a:t>What signal is currently available?</a:t>
            </a:r>
          </a:p>
          <a:p>
            <a:endParaRPr lang="en-US" dirty="0"/>
          </a:p>
        </p:txBody>
      </p:sp>
    </p:spTree>
    <p:extLst>
      <p:ext uri="{BB962C8B-B14F-4D97-AF65-F5344CB8AC3E}">
        <p14:creationId xmlns:p14="http://schemas.microsoft.com/office/powerpoint/2010/main" val="3640894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707FC24-6981-43D9-B525-C7832BA22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11449"/>
            <a:ext cx="4332307" cy="6179552"/>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7278D04-9D7A-4104-AF74-1094693989B2}"/>
              </a:ext>
            </a:extLst>
          </p:cNvPr>
          <p:cNvSpPr>
            <a:spLocks noGrp="1"/>
          </p:cNvSpPr>
          <p:nvPr>
            <p:ph type="title"/>
          </p:nvPr>
        </p:nvSpPr>
        <p:spPr>
          <a:xfrm>
            <a:off x="742950" y="742951"/>
            <a:ext cx="3476625" cy="4962524"/>
          </a:xfrm>
        </p:spPr>
        <p:txBody>
          <a:bodyPr>
            <a:normAutofit/>
          </a:bodyPr>
          <a:lstStyle/>
          <a:p>
            <a:pPr algn="ctr"/>
            <a:r>
              <a:rPr lang="en-US" sz="4800">
                <a:solidFill>
                  <a:srgbClr val="FFFFFF"/>
                </a:solidFill>
              </a:rPr>
              <a:t>Fill in the deployment template and click “Purchase”</a:t>
            </a:r>
          </a:p>
        </p:txBody>
      </p:sp>
      <p:pic>
        <p:nvPicPr>
          <p:cNvPr id="3" name="Picture 2">
            <a:extLst>
              <a:ext uri="{FF2B5EF4-FFF2-40B4-BE49-F238E27FC236}">
                <a16:creationId xmlns:a16="http://schemas.microsoft.com/office/drawing/2014/main" id="{97D74904-E309-4C5F-AA03-E85FC4F7058E}"/>
              </a:ext>
            </a:extLst>
          </p:cNvPr>
          <p:cNvPicPr>
            <a:picLocks noChangeAspect="1"/>
          </p:cNvPicPr>
          <p:nvPr/>
        </p:nvPicPr>
        <p:blipFill>
          <a:blip r:embed="rId2"/>
          <a:stretch>
            <a:fillRect/>
          </a:stretch>
        </p:blipFill>
        <p:spPr>
          <a:xfrm>
            <a:off x="5776885" y="492573"/>
            <a:ext cx="5307418" cy="5880796"/>
          </a:xfrm>
          <a:prstGeom prst="rect">
            <a:avLst/>
          </a:prstGeom>
        </p:spPr>
      </p:pic>
    </p:spTree>
    <p:extLst>
      <p:ext uri="{BB962C8B-B14F-4D97-AF65-F5344CB8AC3E}">
        <p14:creationId xmlns:p14="http://schemas.microsoft.com/office/powerpoint/2010/main" val="34608301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605494DE-B078-4D87-BB01-C84320618D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9A0576B0-CD8C-4661-95C8-A9F2CE7CD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4724288" cy="6861324"/>
          </a:xfrm>
          <a:prstGeom prst="rect">
            <a:avLst/>
          </a:prstGeom>
          <a:solidFill>
            <a:srgbClr val="000000">
              <a:alpha val="8039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Freeform: Shape 14">
            <a:extLst>
              <a:ext uri="{FF2B5EF4-FFF2-40B4-BE49-F238E27FC236}">
                <a16:creationId xmlns:a16="http://schemas.microsoft.com/office/drawing/2014/main" id="{3FF60E2B-3919-423C-B1FF-56CDE66811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319042" cy="6858000"/>
          </a:xfrm>
          <a:custGeom>
            <a:avLst/>
            <a:gdLst>
              <a:gd name="connsiteX0" fmla="*/ 0 w 4319042"/>
              <a:gd name="connsiteY0" fmla="*/ 0 h 6858000"/>
              <a:gd name="connsiteX1" fmla="*/ 1142888 w 4319042"/>
              <a:gd name="connsiteY1" fmla="*/ 0 h 6858000"/>
              <a:gd name="connsiteX2" fmla="*/ 4319042 w 4319042"/>
              <a:gd name="connsiteY2" fmla="*/ 6858000 h 6858000"/>
              <a:gd name="connsiteX3" fmla="*/ 0 w 43190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319042" h="6858000">
                <a:moveTo>
                  <a:pt x="0" y="0"/>
                </a:moveTo>
                <a:lnTo>
                  <a:pt x="1142888" y="0"/>
                </a:lnTo>
                <a:lnTo>
                  <a:pt x="4319042" y="6858000"/>
                </a:lnTo>
                <a:lnTo>
                  <a:pt x="0" y="6858000"/>
                </a:lnTo>
                <a:close/>
              </a:path>
            </a:pathLst>
          </a:custGeom>
          <a:solidFill>
            <a:srgbClr val="000000">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E238BD8-9281-4642-BA00-048E72A01150}"/>
              </a:ext>
            </a:extLst>
          </p:cNvPr>
          <p:cNvSpPr>
            <a:spLocks noGrp="1"/>
          </p:cNvSpPr>
          <p:nvPr>
            <p:ph type="title"/>
          </p:nvPr>
        </p:nvSpPr>
        <p:spPr>
          <a:xfrm>
            <a:off x="804672" y="1122363"/>
            <a:ext cx="3308130" cy="2387600"/>
          </a:xfrm>
        </p:spPr>
        <p:txBody>
          <a:bodyPr vert="horz" lIns="91440" tIns="45720" rIns="91440" bIns="45720" rtlCol="0" anchor="b">
            <a:normAutofit/>
          </a:bodyPr>
          <a:lstStyle/>
          <a:p>
            <a:r>
              <a:rPr lang="en-US" sz="3800" kern="1200" dirty="0">
                <a:solidFill>
                  <a:srgbClr val="FFFFFF"/>
                </a:solidFill>
                <a:latin typeface="+mj-lt"/>
                <a:ea typeface="+mj-ea"/>
                <a:cs typeface="+mj-cs"/>
              </a:rPr>
              <a:t>How to connect </a:t>
            </a:r>
            <a:r>
              <a:rPr lang="en-US" sz="3800" kern="1200" dirty="0" err="1">
                <a:solidFill>
                  <a:srgbClr val="FFFFFF"/>
                </a:solidFill>
                <a:latin typeface="+mj-lt"/>
                <a:ea typeface="+mj-ea"/>
                <a:cs typeface="+mj-cs"/>
              </a:rPr>
              <a:t>PowerBI</a:t>
            </a:r>
            <a:r>
              <a:rPr lang="en-US" sz="3800" kern="1200" dirty="0">
                <a:solidFill>
                  <a:srgbClr val="FFFFFF"/>
                </a:solidFill>
                <a:latin typeface="+mj-lt"/>
                <a:ea typeface="+mj-ea"/>
                <a:cs typeface="+mj-cs"/>
              </a:rPr>
              <a:t> to Application Insights</a:t>
            </a:r>
          </a:p>
        </p:txBody>
      </p:sp>
      <p:pic>
        <p:nvPicPr>
          <p:cNvPr id="6" name="Picture 5">
            <a:extLst>
              <a:ext uri="{FF2B5EF4-FFF2-40B4-BE49-F238E27FC236}">
                <a16:creationId xmlns:a16="http://schemas.microsoft.com/office/drawing/2014/main" id="{362A87E5-4E20-46DF-9B85-FF63534A9C20}"/>
              </a:ext>
            </a:extLst>
          </p:cNvPr>
          <p:cNvPicPr>
            <a:picLocks noChangeAspect="1"/>
          </p:cNvPicPr>
          <p:nvPr/>
        </p:nvPicPr>
        <p:blipFill>
          <a:blip r:embed="rId3"/>
          <a:stretch>
            <a:fillRect/>
          </a:stretch>
        </p:blipFill>
        <p:spPr>
          <a:xfrm>
            <a:off x="5320996" y="1640826"/>
            <a:ext cx="6274296" cy="3576348"/>
          </a:xfrm>
          <a:prstGeom prst="rect">
            <a:avLst/>
          </a:prstGeom>
        </p:spPr>
      </p:pic>
    </p:spTree>
    <p:extLst>
      <p:ext uri="{BB962C8B-B14F-4D97-AF65-F5344CB8AC3E}">
        <p14:creationId xmlns:p14="http://schemas.microsoft.com/office/powerpoint/2010/main" val="18034806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707FC24-6981-43D9-B525-C7832BA22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11449"/>
            <a:ext cx="4332307" cy="6179552"/>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56C0A6F-6C23-4D70-A66E-F106A6D727CC}"/>
              </a:ext>
            </a:extLst>
          </p:cNvPr>
          <p:cNvSpPr>
            <a:spLocks noGrp="1"/>
          </p:cNvSpPr>
          <p:nvPr>
            <p:ph type="title"/>
          </p:nvPr>
        </p:nvSpPr>
        <p:spPr>
          <a:xfrm>
            <a:off x="742950" y="742951"/>
            <a:ext cx="3476625" cy="4962524"/>
          </a:xfrm>
        </p:spPr>
        <p:txBody>
          <a:bodyPr>
            <a:normAutofit/>
          </a:bodyPr>
          <a:lstStyle/>
          <a:p>
            <a:pPr algn="ctr"/>
            <a:r>
              <a:rPr lang="en-US" sz="4800" dirty="0">
                <a:solidFill>
                  <a:srgbClr val="FFFFFF"/>
                </a:solidFill>
              </a:rPr>
              <a:t>Export KQL query to M query </a:t>
            </a:r>
            <a:br>
              <a:rPr lang="en-US" sz="4800" dirty="0">
                <a:solidFill>
                  <a:srgbClr val="FFFFFF"/>
                </a:solidFill>
              </a:rPr>
            </a:br>
            <a:r>
              <a:rPr lang="en-US" sz="4800" dirty="0">
                <a:solidFill>
                  <a:srgbClr val="FFFFFF"/>
                </a:solidFill>
              </a:rPr>
              <a:t>(to be used in </a:t>
            </a:r>
            <a:r>
              <a:rPr lang="en-US" sz="4800" dirty="0" err="1">
                <a:solidFill>
                  <a:srgbClr val="FFFFFF"/>
                </a:solidFill>
              </a:rPr>
              <a:t>PowerBI</a:t>
            </a:r>
            <a:r>
              <a:rPr lang="en-US" sz="4800" dirty="0">
                <a:solidFill>
                  <a:srgbClr val="FFFFFF"/>
                </a:solidFill>
              </a:rPr>
              <a:t>)</a:t>
            </a:r>
          </a:p>
        </p:txBody>
      </p:sp>
      <p:pic>
        <p:nvPicPr>
          <p:cNvPr id="3" name="Picture 2">
            <a:extLst>
              <a:ext uri="{FF2B5EF4-FFF2-40B4-BE49-F238E27FC236}">
                <a16:creationId xmlns:a16="http://schemas.microsoft.com/office/drawing/2014/main" id="{6C1E39E4-BC2E-4B19-AD80-B66C3E96E202}"/>
              </a:ext>
            </a:extLst>
          </p:cNvPr>
          <p:cNvPicPr>
            <a:picLocks noChangeAspect="1"/>
          </p:cNvPicPr>
          <p:nvPr/>
        </p:nvPicPr>
        <p:blipFill>
          <a:blip r:embed="rId2"/>
          <a:stretch>
            <a:fillRect/>
          </a:stretch>
        </p:blipFill>
        <p:spPr>
          <a:xfrm>
            <a:off x="5153822" y="1745433"/>
            <a:ext cx="6553545" cy="3375075"/>
          </a:xfrm>
          <a:prstGeom prst="rect">
            <a:avLst/>
          </a:prstGeom>
        </p:spPr>
      </p:pic>
    </p:spTree>
    <p:extLst>
      <p:ext uri="{BB962C8B-B14F-4D97-AF65-F5344CB8AC3E}">
        <p14:creationId xmlns:p14="http://schemas.microsoft.com/office/powerpoint/2010/main" val="31923482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80B3A0-0788-480A-8ECC-BDC0B939DD72}"/>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US" kern="1200" dirty="0">
                <a:solidFill>
                  <a:schemeClr val="tx1"/>
                </a:solidFill>
                <a:latin typeface="+mj-lt"/>
                <a:ea typeface="+mj-ea"/>
                <a:cs typeface="+mj-cs"/>
              </a:rPr>
              <a:t>How to set </a:t>
            </a:r>
            <a:r>
              <a:rPr lang="en-US" dirty="0"/>
              <a:t>up log alerts in Azure Monitor based on a Kusto query</a:t>
            </a:r>
            <a:endParaRPr lang="en-US" kern="1200" dirty="0">
              <a:solidFill>
                <a:schemeClr val="tx1"/>
              </a:solidFill>
              <a:latin typeface="+mj-lt"/>
              <a:ea typeface="+mj-ea"/>
              <a:cs typeface="+mj-cs"/>
            </a:endParaRPr>
          </a:p>
        </p:txBody>
      </p:sp>
      <p:pic>
        <p:nvPicPr>
          <p:cNvPr id="6" name="Picture 5">
            <a:extLst>
              <a:ext uri="{FF2B5EF4-FFF2-40B4-BE49-F238E27FC236}">
                <a16:creationId xmlns:a16="http://schemas.microsoft.com/office/drawing/2014/main" id="{AD0EA375-272F-4E2B-B779-CA47C409D81A}"/>
              </a:ext>
            </a:extLst>
          </p:cNvPr>
          <p:cNvPicPr>
            <a:picLocks noChangeAspect="1"/>
          </p:cNvPicPr>
          <p:nvPr/>
        </p:nvPicPr>
        <p:blipFill>
          <a:blip r:embed="rId3"/>
          <a:stretch>
            <a:fillRect/>
          </a:stretch>
        </p:blipFill>
        <p:spPr>
          <a:xfrm>
            <a:off x="2756879" y="1825626"/>
            <a:ext cx="6668717" cy="4351338"/>
          </a:xfrm>
          <a:prstGeom prst="rect">
            <a:avLst/>
          </a:prstGeom>
        </p:spPr>
      </p:pic>
    </p:spTree>
    <p:extLst>
      <p:ext uri="{BB962C8B-B14F-4D97-AF65-F5344CB8AC3E}">
        <p14:creationId xmlns:p14="http://schemas.microsoft.com/office/powerpoint/2010/main" val="9736093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6" name="Picture 5">
            <a:extLst>
              <a:ext uri="{FF2B5EF4-FFF2-40B4-BE49-F238E27FC236}">
                <a16:creationId xmlns:a16="http://schemas.microsoft.com/office/drawing/2014/main" id="{AD0EA375-272F-4E2B-B779-CA47C409D81A}"/>
              </a:ext>
            </a:extLst>
          </p:cNvPr>
          <p:cNvPicPr>
            <a:picLocks noChangeAspect="1"/>
          </p:cNvPicPr>
          <p:nvPr/>
        </p:nvPicPr>
        <p:blipFill rotWithShape="1">
          <a:blip r:embed="rId3">
            <a:extLst>
              <a:ext uri="{28A0092B-C50C-407E-A947-70E740481C1C}">
                <a14:useLocalDpi xmlns:a14="http://schemas.microsoft.com/office/drawing/2010/main" val="0"/>
              </a:ext>
            </a:extLst>
          </a:blip>
          <a:srcRect b="900"/>
          <a:stretch/>
        </p:blipFill>
        <p:spPr>
          <a:xfrm>
            <a:off x="20" y="1282"/>
            <a:ext cx="12191980" cy="6856718"/>
          </a:xfrm>
          <a:prstGeom prst="rect">
            <a:avLst/>
          </a:prstGeom>
        </p:spPr>
      </p:pic>
    </p:spTree>
    <p:extLst>
      <p:ext uri="{BB962C8B-B14F-4D97-AF65-F5344CB8AC3E}">
        <p14:creationId xmlns:p14="http://schemas.microsoft.com/office/powerpoint/2010/main" val="38655152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8EFE185-515D-4124-9C08-FAFF8B43D815}"/>
              </a:ext>
            </a:extLst>
          </p:cNvPr>
          <p:cNvPicPr>
            <a:picLocks noChangeAspect="1"/>
          </p:cNvPicPr>
          <p:nvPr/>
        </p:nvPicPr>
        <p:blipFill rotWithShape="1">
          <a:blip r:embed="rId2"/>
          <a:srcRect t="9719" r="-1" b="2780"/>
          <a:stretch/>
        </p:blipFill>
        <p:spPr>
          <a:xfrm>
            <a:off x="321733" y="321733"/>
            <a:ext cx="11548534" cy="6214534"/>
          </a:xfrm>
          <a:prstGeom prst="rect">
            <a:avLst/>
          </a:prstGeom>
        </p:spPr>
      </p:pic>
    </p:spTree>
    <p:extLst>
      <p:ext uri="{BB962C8B-B14F-4D97-AF65-F5344CB8AC3E}">
        <p14:creationId xmlns:p14="http://schemas.microsoft.com/office/powerpoint/2010/main" val="1499623626"/>
      </p:ext>
    </p:extLst>
  </p:cSld>
  <p:clrMapOvr>
    <a:overrideClrMapping bg1="dk1" tx1="lt1" bg2="dk2" tx2="lt2" accent1="accent1" accent2="accent2" accent3="accent3" accent4="accent4" accent5="accent5" accent6="accent6" hlink="hlink" folHlink="folHlink"/>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3F29798-D584-4792-9B62-3F5F5C36D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F7278C0-6AEE-4EED-93AA-37540C877C62}"/>
              </a:ext>
            </a:extLst>
          </p:cNvPr>
          <p:cNvSpPr>
            <a:spLocks noGrp="1"/>
          </p:cNvSpPr>
          <p:nvPr>
            <p:ph type="title"/>
          </p:nvPr>
        </p:nvSpPr>
        <p:spPr>
          <a:xfrm>
            <a:off x="838200" y="562271"/>
            <a:ext cx="10515600" cy="1128417"/>
          </a:xfrm>
        </p:spPr>
        <p:txBody>
          <a:bodyPr anchor="ctr">
            <a:normAutofit/>
          </a:bodyPr>
          <a:lstStyle/>
          <a:p>
            <a:r>
              <a:rPr lang="en-US" sz="5200"/>
              <a:t>Jupyter notebooks for troubleshooting</a:t>
            </a:r>
            <a:endParaRPr lang="da-DK" sz="5200"/>
          </a:p>
        </p:txBody>
      </p:sp>
      <p:pic>
        <p:nvPicPr>
          <p:cNvPr id="5" name="Picture 4">
            <a:extLst>
              <a:ext uri="{FF2B5EF4-FFF2-40B4-BE49-F238E27FC236}">
                <a16:creationId xmlns:a16="http://schemas.microsoft.com/office/drawing/2014/main" id="{3BF61D95-5C08-44D4-9DA7-E42B99480449}"/>
              </a:ext>
            </a:extLst>
          </p:cNvPr>
          <p:cNvPicPr>
            <a:picLocks noChangeAspect="1"/>
          </p:cNvPicPr>
          <p:nvPr/>
        </p:nvPicPr>
        <p:blipFill rotWithShape="1">
          <a:blip r:embed="rId3"/>
          <a:srcRect t="4243" r="-1" b="24307"/>
          <a:stretch/>
        </p:blipFill>
        <p:spPr>
          <a:xfrm>
            <a:off x="838200" y="1845426"/>
            <a:ext cx="10512547" cy="4450303"/>
          </a:xfrm>
          <a:prstGeom prst="rect">
            <a:avLst/>
          </a:prstGeom>
        </p:spPr>
      </p:pic>
    </p:spTree>
    <p:extLst>
      <p:ext uri="{BB962C8B-B14F-4D97-AF65-F5344CB8AC3E}">
        <p14:creationId xmlns:p14="http://schemas.microsoft.com/office/powerpoint/2010/main" val="4543415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BF87945-A001-489F-9D9B-7D9435F0B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8639" y="347471"/>
            <a:ext cx="11100816" cy="180136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9A6B18F-1616-4B2C-8A7F-3C738EEE2189}"/>
              </a:ext>
            </a:extLst>
          </p:cNvPr>
          <p:cNvSpPr>
            <a:spLocks noGrp="1"/>
          </p:cNvSpPr>
          <p:nvPr>
            <p:ph type="title"/>
          </p:nvPr>
        </p:nvSpPr>
        <p:spPr>
          <a:xfrm>
            <a:off x="838200" y="585216"/>
            <a:ext cx="10515600" cy="1325563"/>
          </a:xfrm>
        </p:spPr>
        <p:txBody>
          <a:bodyPr>
            <a:normAutofit/>
          </a:bodyPr>
          <a:lstStyle/>
          <a:p>
            <a:r>
              <a:rPr lang="en-US">
                <a:solidFill>
                  <a:schemeClr val="bg1"/>
                </a:solidFill>
              </a:rPr>
              <a:t>Get Jupyter notebooks here</a:t>
            </a:r>
            <a:endParaRPr lang="da-DK">
              <a:solidFill>
                <a:schemeClr val="bg1"/>
              </a:solidFill>
            </a:endParaRPr>
          </a:p>
        </p:txBody>
      </p:sp>
      <p:pic>
        <p:nvPicPr>
          <p:cNvPr id="5" name="Picture 4">
            <a:extLst>
              <a:ext uri="{FF2B5EF4-FFF2-40B4-BE49-F238E27FC236}">
                <a16:creationId xmlns:a16="http://schemas.microsoft.com/office/drawing/2014/main" id="{D74E2B96-1FA6-4B3E-933A-7AEBD6D48AD4}"/>
              </a:ext>
            </a:extLst>
          </p:cNvPr>
          <p:cNvPicPr>
            <a:picLocks noChangeAspect="1"/>
          </p:cNvPicPr>
          <p:nvPr/>
        </p:nvPicPr>
        <p:blipFill rotWithShape="1">
          <a:blip r:embed="rId2"/>
          <a:srcRect l="1180" r="2" b="2"/>
          <a:stretch/>
        </p:blipFill>
        <p:spPr>
          <a:xfrm>
            <a:off x="841248" y="2516777"/>
            <a:ext cx="6236208" cy="3660185"/>
          </a:xfrm>
          <a:prstGeom prst="rect">
            <a:avLst/>
          </a:prstGeom>
        </p:spPr>
      </p:pic>
      <p:sp>
        <p:nvSpPr>
          <p:cNvPr id="3" name="Content Placeholder 2">
            <a:extLst>
              <a:ext uri="{FF2B5EF4-FFF2-40B4-BE49-F238E27FC236}">
                <a16:creationId xmlns:a16="http://schemas.microsoft.com/office/drawing/2014/main" id="{C9DD83BD-8FF3-420C-BB91-B6EC038F5E32}"/>
              </a:ext>
            </a:extLst>
          </p:cNvPr>
          <p:cNvSpPr>
            <a:spLocks noGrp="1"/>
          </p:cNvSpPr>
          <p:nvPr>
            <p:ph idx="1"/>
          </p:nvPr>
        </p:nvSpPr>
        <p:spPr>
          <a:xfrm>
            <a:off x="7546848" y="2516777"/>
            <a:ext cx="3803904" cy="3660185"/>
          </a:xfrm>
        </p:spPr>
        <p:txBody>
          <a:bodyPr anchor="ctr">
            <a:normAutofit/>
          </a:bodyPr>
          <a:lstStyle/>
          <a:p>
            <a:pPr marL="0" indent="0">
              <a:buNone/>
            </a:pPr>
            <a:r>
              <a:rPr lang="da-DK" sz="2200">
                <a:hlinkClick r:id="rId3"/>
              </a:rPr>
              <a:t>https://github.com/microsoft/BCTech/tree/master/samples/AppInsights/TroubleShootingGuides</a:t>
            </a:r>
            <a:r>
              <a:rPr lang="da-DK" sz="2200"/>
              <a:t> </a:t>
            </a:r>
          </a:p>
        </p:txBody>
      </p:sp>
    </p:spTree>
    <p:extLst>
      <p:ext uri="{BB962C8B-B14F-4D97-AF65-F5344CB8AC3E}">
        <p14:creationId xmlns:p14="http://schemas.microsoft.com/office/powerpoint/2010/main" val="109588685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3F29798-D584-4792-9B62-3F5F5C36D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C740F7F-F20D-4563-9E2F-C710796FD9AF}"/>
              </a:ext>
            </a:extLst>
          </p:cNvPr>
          <p:cNvSpPr>
            <a:spLocks noGrp="1"/>
          </p:cNvSpPr>
          <p:nvPr>
            <p:ph type="title"/>
          </p:nvPr>
        </p:nvSpPr>
        <p:spPr>
          <a:xfrm>
            <a:off x="838200" y="562271"/>
            <a:ext cx="10515600" cy="1128417"/>
          </a:xfrm>
        </p:spPr>
        <p:txBody>
          <a:bodyPr anchor="ctr">
            <a:normAutofit/>
          </a:bodyPr>
          <a:lstStyle/>
          <a:p>
            <a:r>
              <a:rPr lang="en-US" sz="5200" dirty="0"/>
              <a:t>Out-of-the-box reports available</a:t>
            </a:r>
            <a:endParaRPr lang="da-DK" sz="5200" dirty="0"/>
          </a:p>
        </p:txBody>
      </p:sp>
      <p:pic>
        <p:nvPicPr>
          <p:cNvPr id="4" name="Picture 3">
            <a:extLst>
              <a:ext uri="{FF2B5EF4-FFF2-40B4-BE49-F238E27FC236}">
                <a16:creationId xmlns:a16="http://schemas.microsoft.com/office/drawing/2014/main" id="{742A12B1-AD43-4683-88EE-9CA099BE6B0F}"/>
              </a:ext>
            </a:extLst>
          </p:cNvPr>
          <p:cNvPicPr>
            <a:picLocks noChangeAspect="1"/>
          </p:cNvPicPr>
          <p:nvPr/>
        </p:nvPicPr>
        <p:blipFill rotWithShape="1">
          <a:blip r:embed="rId3"/>
          <a:srcRect t="26029" r="-1" b="3998"/>
          <a:stretch/>
        </p:blipFill>
        <p:spPr>
          <a:xfrm>
            <a:off x="838200" y="1845426"/>
            <a:ext cx="10512547" cy="4450303"/>
          </a:xfrm>
          <a:prstGeom prst="rect">
            <a:avLst/>
          </a:prstGeom>
        </p:spPr>
      </p:pic>
    </p:spTree>
    <p:extLst>
      <p:ext uri="{BB962C8B-B14F-4D97-AF65-F5344CB8AC3E}">
        <p14:creationId xmlns:p14="http://schemas.microsoft.com/office/powerpoint/2010/main" val="17577351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5D45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Graphical user interface, text&#10;&#10;Description automatically generated">
            <a:extLst>
              <a:ext uri="{FF2B5EF4-FFF2-40B4-BE49-F238E27FC236}">
                <a16:creationId xmlns:a16="http://schemas.microsoft.com/office/drawing/2014/main" id="{F97A9448-6F02-48BD-BC7A-4C629D7616C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99627" y="643467"/>
            <a:ext cx="8192746" cy="5571066"/>
          </a:xfrm>
          <a:prstGeom prst="rect">
            <a:avLst/>
          </a:prstGeom>
        </p:spPr>
      </p:pic>
    </p:spTree>
    <p:extLst>
      <p:ext uri="{BB962C8B-B14F-4D97-AF65-F5344CB8AC3E}">
        <p14:creationId xmlns:p14="http://schemas.microsoft.com/office/powerpoint/2010/main" val="8840349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2FCEDBD-17D6-3FA3-C213-710D99745675}"/>
              </a:ext>
            </a:extLst>
          </p:cNvPr>
          <p:cNvSpPr>
            <a:spLocks noGrp="1"/>
          </p:cNvSpPr>
          <p:nvPr>
            <p:ph type="title"/>
          </p:nvPr>
        </p:nvSpPr>
        <p:spPr/>
        <p:txBody>
          <a:bodyPr/>
          <a:lstStyle/>
          <a:p>
            <a:r>
              <a:rPr lang="en-GB" dirty="0"/>
              <a:t>Telemetry is just a fancy word for “usage data”</a:t>
            </a:r>
            <a:endParaRPr lang="en-DK" dirty="0"/>
          </a:p>
        </p:txBody>
      </p:sp>
      <p:sp>
        <p:nvSpPr>
          <p:cNvPr id="7" name="Text Placeholder 6">
            <a:extLst>
              <a:ext uri="{FF2B5EF4-FFF2-40B4-BE49-F238E27FC236}">
                <a16:creationId xmlns:a16="http://schemas.microsoft.com/office/drawing/2014/main" id="{BFD3DC03-7265-4468-E897-4351C7ADAF07}"/>
              </a:ext>
            </a:extLst>
          </p:cNvPr>
          <p:cNvSpPr>
            <a:spLocks noGrp="1"/>
          </p:cNvSpPr>
          <p:nvPr>
            <p:ph type="body" sz="quarter" idx="16"/>
          </p:nvPr>
        </p:nvSpPr>
        <p:spPr>
          <a:xfrm>
            <a:off x="588263" y="3260174"/>
            <a:ext cx="3264408" cy="830997"/>
          </a:xfrm>
        </p:spPr>
        <p:txBody>
          <a:bodyPr>
            <a:normAutofit lnSpcReduction="10000"/>
          </a:bodyPr>
          <a:lstStyle/>
          <a:p>
            <a:r>
              <a:rPr lang="en-GB" sz="5400" dirty="0"/>
              <a:t>Data</a:t>
            </a:r>
            <a:endParaRPr lang="en-DK" sz="5400" dirty="0"/>
          </a:p>
        </p:txBody>
      </p:sp>
      <p:sp>
        <p:nvSpPr>
          <p:cNvPr id="8" name="Text Placeholder 7">
            <a:extLst>
              <a:ext uri="{FF2B5EF4-FFF2-40B4-BE49-F238E27FC236}">
                <a16:creationId xmlns:a16="http://schemas.microsoft.com/office/drawing/2014/main" id="{DB42AA77-E049-D08C-7E24-1C7F51CED48E}"/>
              </a:ext>
            </a:extLst>
          </p:cNvPr>
          <p:cNvSpPr>
            <a:spLocks noGrp="1"/>
          </p:cNvSpPr>
          <p:nvPr>
            <p:ph type="body" sz="quarter" idx="17"/>
          </p:nvPr>
        </p:nvSpPr>
        <p:spPr>
          <a:xfrm>
            <a:off x="4466842" y="3260174"/>
            <a:ext cx="3264408" cy="830997"/>
          </a:xfrm>
        </p:spPr>
        <p:txBody>
          <a:bodyPr>
            <a:normAutofit lnSpcReduction="10000"/>
          </a:bodyPr>
          <a:lstStyle/>
          <a:p>
            <a:r>
              <a:rPr lang="en-GB" sz="5400" dirty="0"/>
              <a:t>Insights</a:t>
            </a:r>
            <a:endParaRPr lang="en-DK" sz="5400" dirty="0"/>
          </a:p>
        </p:txBody>
      </p:sp>
      <p:sp>
        <p:nvSpPr>
          <p:cNvPr id="9" name="Text Placeholder 8">
            <a:extLst>
              <a:ext uri="{FF2B5EF4-FFF2-40B4-BE49-F238E27FC236}">
                <a16:creationId xmlns:a16="http://schemas.microsoft.com/office/drawing/2014/main" id="{1B10B493-52F1-7F6E-BC7D-F5666E73A9A6}"/>
              </a:ext>
            </a:extLst>
          </p:cNvPr>
          <p:cNvSpPr>
            <a:spLocks noGrp="1"/>
          </p:cNvSpPr>
          <p:nvPr>
            <p:ph type="body" sz="quarter" idx="18"/>
          </p:nvPr>
        </p:nvSpPr>
        <p:spPr>
          <a:xfrm>
            <a:off x="8345421" y="3260174"/>
            <a:ext cx="3264408" cy="830997"/>
          </a:xfrm>
        </p:spPr>
        <p:txBody>
          <a:bodyPr>
            <a:normAutofit lnSpcReduction="10000"/>
          </a:bodyPr>
          <a:lstStyle/>
          <a:p>
            <a:r>
              <a:rPr lang="en-GB" sz="5400" dirty="0"/>
              <a:t>Actions</a:t>
            </a:r>
            <a:endParaRPr lang="en-DK" sz="5400" dirty="0"/>
          </a:p>
        </p:txBody>
      </p:sp>
    </p:spTree>
    <p:extLst>
      <p:ext uri="{BB962C8B-B14F-4D97-AF65-F5344CB8AC3E}">
        <p14:creationId xmlns:p14="http://schemas.microsoft.com/office/powerpoint/2010/main" val="1821029050"/>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Graphical user interface&#10;&#10;Description automatically generated with low confidence">
            <a:extLst>
              <a:ext uri="{FF2B5EF4-FFF2-40B4-BE49-F238E27FC236}">
                <a16:creationId xmlns:a16="http://schemas.microsoft.com/office/drawing/2014/main" id="{F97A9448-6F02-48BD-BC7A-4C629D7616CE}"/>
              </a:ext>
            </a:extLst>
          </p:cNvPr>
          <p:cNvPicPr>
            <a:picLocks noChangeAspect="1"/>
          </p:cNvPicPr>
          <p:nvPr/>
        </p:nvPicPr>
        <p:blipFill>
          <a:blip r:embed="rId2" cstate="print">
            <a:extLst>
              <a:ext uri="{28A0092B-C50C-407E-A947-70E740481C1C}">
                <a14:useLocalDpi xmlns:a14="http://schemas.microsoft.com/office/drawing/2010/main" val="0"/>
              </a:ext>
            </a:extLst>
          </a:blip>
          <a:stretch/>
        </p:blipFill>
        <p:spPr>
          <a:xfrm>
            <a:off x="1143944" y="643467"/>
            <a:ext cx="9904111" cy="5571066"/>
          </a:xfrm>
          <a:prstGeom prst="rect">
            <a:avLst/>
          </a:prstGeom>
        </p:spPr>
      </p:pic>
    </p:spTree>
    <p:extLst>
      <p:ext uri="{BB962C8B-B14F-4D97-AF65-F5344CB8AC3E}">
        <p14:creationId xmlns:p14="http://schemas.microsoft.com/office/powerpoint/2010/main" val="18637785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Graphical user interface, application, Word, timeline&#10;&#10;Description automatically generated">
            <a:extLst>
              <a:ext uri="{FF2B5EF4-FFF2-40B4-BE49-F238E27FC236}">
                <a16:creationId xmlns:a16="http://schemas.microsoft.com/office/drawing/2014/main" id="{565B8744-43C2-48D6-A219-B6EEF450F6C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4837" y="643467"/>
            <a:ext cx="10662326" cy="5571066"/>
          </a:xfrm>
          <a:prstGeom prst="rect">
            <a:avLst/>
          </a:prstGeom>
        </p:spPr>
      </p:pic>
    </p:spTree>
    <p:extLst>
      <p:ext uri="{BB962C8B-B14F-4D97-AF65-F5344CB8AC3E}">
        <p14:creationId xmlns:p14="http://schemas.microsoft.com/office/powerpoint/2010/main" val="139513712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565B8744-43C2-48D6-A219-B6EEF450F6C8}"/>
              </a:ext>
            </a:extLst>
          </p:cNvPr>
          <p:cNvPicPr>
            <a:picLocks noChangeAspect="1"/>
          </p:cNvPicPr>
          <p:nvPr/>
        </p:nvPicPr>
        <p:blipFill>
          <a:blip r:embed="rId2" cstate="print">
            <a:extLst>
              <a:ext uri="{28A0092B-C50C-407E-A947-70E740481C1C}">
                <a14:useLocalDpi xmlns:a14="http://schemas.microsoft.com/office/drawing/2010/main" val="0"/>
              </a:ext>
            </a:extLst>
          </a:blip>
          <a:stretch/>
        </p:blipFill>
        <p:spPr>
          <a:xfrm>
            <a:off x="790222" y="643467"/>
            <a:ext cx="10611556" cy="5571066"/>
          </a:xfrm>
          <a:prstGeom prst="rect">
            <a:avLst/>
          </a:prstGeom>
        </p:spPr>
      </p:pic>
    </p:spTree>
    <p:extLst>
      <p:ext uri="{BB962C8B-B14F-4D97-AF65-F5344CB8AC3E}">
        <p14:creationId xmlns:p14="http://schemas.microsoft.com/office/powerpoint/2010/main" val="7321256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855C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565B8744-43C2-48D6-A219-B6EEF450F6C8}"/>
              </a:ext>
            </a:extLst>
          </p:cNvPr>
          <p:cNvPicPr>
            <a:picLocks noChangeAspect="1"/>
          </p:cNvPicPr>
          <p:nvPr/>
        </p:nvPicPr>
        <p:blipFill>
          <a:blip r:embed="rId2" cstate="print">
            <a:extLst>
              <a:ext uri="{28A0092B-C50C-407E-A947-70E740481C1C}">
                <a14:useLocalDpi xmlns:a14="http://schemas.microsoft.com/office/drawing/2010/main" val="0"/>
              </a:ext>
            </a:extLst>
          </a:blip>
          <a:stretch/>
        </p:blipFill>
        <p:spPr>
          <a:xfrm>
            <a:off x="643467" y="839046"/>
            <a:ext cx="10905066" cy="5179907"/>
          </a:xfrm>
          <a:prstGeom prst="rect">
            <a:avLst/>
          </a:prstGeom>
        </p:spPr>
      </p:pic>
    </p:spTree>
    <p:extLst>
      <p:ext uri="{BB962C8B-B14F-4D97-AF65-F5344CB8AC3E}">
        <p14:creationId xmlns:p14="http://schemas.microsoft.com/office/powerpoint/2010/main" val="383420564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565B8744-43C2-48D6-A219-B6EEF450F6C8}"/>
              </a:ext>
            </a:extLst>
          </p:cNvPr>
          <p:cNvPicPr>
            <a:picLocks noChangeAspect="1"/>
          </p:cNvPicPr>
          <p:nvPr/>
        </p:nvPicPr>
        <p:blipFill>
          <a:blip r:embed="rId2" cstate="print">
            <a:extLst>
              <a:ext uri="{28A0092B-C50C-407E-A947-70E740481C1C}">
                <a14:useLocalDpi xmlns:a14="http://schemas.microsoft.com/office/drawing/2010/main" val="0"/>
              </a:ext>
            </a:extLst>
          </a:blip>
          <a:stretch/>
        </p:blipFill>
        <p:spPr>
          <a:xfrm>
            <a:off x="739207" y="643467"/>
            <a:ext cx="10713585" cy="5571066"/>
          </a:xfrm>
          <a:prstGeom prst="rect">
            <a:avLst/>
          </a:prstGeom>
        </p:spPr>
      </p:pic>
    </p:spTree>
    <p:extLst>
      <p:ext uri="{BB962C8B-B14F-4D97-AF65-F5344CB8AC3E}">
        <p14:creationId xmlns:p14="http://schemas.microsoft.com/office/powerpoint/2010/main" val="119476460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565B8744-43C2-48D6-A219-B6EEF450F6C8}"/>
              </a:ext>
            </a:extLst>
          </p:cNvPr>
          <p:cNvPicPr>
            <a:picLocks noChangeAspect="1"/>
          </p:cNvPicPr>
          <p:nvPr/>
        </p:nvPicPr>
        <p:blipFill>
          <a:blip r:embed="rId2" cstate="print">
            <a:extLst>
              <a:ext uri="{28A0092B-C50C-407E-A947-70E740481C1C}">
                <a14:useLocalDpi xmlns:a14="http://schemas.microsoft.com/office/drawing/2010/main" val="0"/>
              </a:ext>
            </a:extLst>
          </a:blip>
          <a:stretch/>
        </p:blipFill>
        <p:spPr>
          <a:xfrm>
            <a:off x="643467" y="729997"/>
            <a:ext cx="10905066" cy="5398006"/>
          </a:xfrm>
          <a:prstGeom prst="rect">
            <a:avLst/>
          </a:prstGeom>
        </p:spPr>
      </p:pic>
    </p:spTree>
    <p:extLst>
      <p:ext uri="{BB962C8B-B14F-4D97-AF65-F5344CB8AC3E}">
        <p14:creationId xmlns:p14="http://schemas.microsoft.com/office/powerpoint/2010/main" val="28784947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 name="Rectangle 7">
            <a:extLst>
              <a:ext uri="{FF2B5EF4-FFF2-40B4-BE49-F238E27FC236}">
                <a16:creationId xmlns:a16="http://schemas.microsoft.com/office/drawing/2014/main" id="{53F29798-D584-4792-9B62-3F5F5C36D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1EAA3F9-E881-4267-A518-0726A1272A72}"/>
              </a:ext>
            </a:extLst>
          </p:cNvPr>
          <p:cNvSpPr>
            <a:spLocks noGrp="1"/>
          </p:cNvSpPr>
          <p:nvPr>
            <p:ph type="title"/>
          </p:nvPr>
        </p:nvSpPr>
        <p:spPr>
          <a:xfrm>
            <a:off x="838200" y="562271"/>
            <a:ext cx="10515600" cy="1128417"/>
          </a:xfrm>
        </p:spPr>
        <p:txBody>
          <a:bodyPr anchor="ctr">
            <a:normAutofit/>
          </a:bodyPr>
          <a:lstStyle/>
          <a:p>
            <a:r>
              <a:rPr lang="en-US" sz="5200"/>
              <a:t>Error report</a:t>
            </a:r>
            <a:endParaRPr lang="da-DK" sz="5200"/>
          </a:p>
        </p:txBody>
      </p:sp>
      <p:pic>
        <p:nvPicPr>
          <p:cNvPr id="3" name="Picture 2" descr="Graphical user interface, text, application&#10;&#10;Description automatically generated">
            <a:extLst>
              <a:ext uri="{FF2B5EF4-FFF2-40B4-BE49-F238E27FC236}">
                <a16:creationId xmlns:a16="http://schemas.microsoft.com/office/drawing/2014/main" id="{565B8744-43C2-48D6-A219-B6EEF450F6C8}"/>
              </a:ext>
            </a:extLst>
          </p:cNvPr>
          <p:cNvPicPr>
            <a:picLocks noChangeAspect="1"/>
          </p:cNvPicPr>
          <p:nvPr/>
        </p:nvPicPr>
        <p:blipFill rotWithShape="1">
          <a:blip r:embed="rId2">
            <a:extLst>
              <a:ext uri="{28A0092B-C50C-407E-A947-70E740481C1C}">
                <a14:useLocalDpi xmlns:a14="http://schemas.microsoft.com/office/drawing/2010/main" val="0"/>
              </a:ext>
            </a:extLst>
          </a:blip>
          <a:srcRect r="-1" b="12714"/>
          <a:stretch/>
        </p:blipFill>
        <p:spPr>
          <a:xfrm>
            <a:off x="838200" y="1845426"/>
            <a:ext cx="10512547" cy="4450303"/>
          </a:xfrm>
          <a:prstGeom prst="rect">
            <a:avLst/>
          </a:prstGeom>
        </p:spPr>
      </p:pic>
    </p:spTree>
    <p:extLst>
      <p:ext uri="{BB962C8B-B14F-4D97-AF65-F5344CB8AC3E}">
        <p14:creationId xmlns:p14="http://schemas.microsoft.com/office/powerpoint/2010/main" val="71063996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ECD536-EF96-453F-8352-47B9E6E2FE5D}"/>
              </a:ext>
            </a:extLst>
          </p:cNvPr>
          <p:cNvSpPr>
            <a:spLocks noGrp="1"/>
          </p:cNvSpPr>
          <p:nvPr>
            <p:ph type="title"/>
          </p:nvPr>
        </p:nvSpPr>
        <p:spPr>
          <a:xfrm>
            <a:off x="838200" y="365125"/>
            <a:ext cx="10515600" cy="1325563"/>
          </a:xfrm>
        </p:spPr>
        <p:txBody>
          <a:bodyPr>
            <a:normAutofit/>
          </a:bodyPr>
          <a:lstStyle/>
          <a:p>
            <a:r>
              <a:rPr lang="en-US" dirty="0"/>
              <a:t>KQL sample code for alerts</a:t>
            </a:r>
            <a:endParaRPr lang="da-DK" dirty="0"/>
          </a:p>
        </p:txBody>
      </p:sp>
      <p:pic>
        <p:nvPicPr>
          <p:cNvPr id="5" name="Picture 4">
            <a:extLst>
              <a:ext uri="{FF2B5EF4-FFF2-40B4-BE49-F238E27FC236}">
                <a16:creationId xmlns:a16="http://schemas.microsoft.com/office/drawing/2014/main" id="{AA196823-B261-4F07-9B23-B72008477064}"/>
              </a:ext>
            </a:extLst>
          </p:cNvPr>
          <p:cNvPicPr>
            <a:picLocks noChangeAspect="1"/>
          </p:cNvPicPr>
          <p:nvPr/>
        </p:nvPicPr>
        <p:blipFill>
          <a:blip r:embed="rId3"/>
          <a:stretch>
            <a:fillRect/>
          </a:stretch>
        </p:blipFill>
        <p:spPr>
          <a:xfrm>
            <a:off x="1031543" y="1825626"/>
            <a:ext cx="10119389" cy="4351338"/>
          </a:xfrm>
          <a:prstGeom prst="rect">
            <a:avLst/>
          </a:prstGeom>
        </p:spPr>
      </p:pic>
    </p:spTree>
    <p:extLst>
      <p:ext uri="{BB962C8B-B14F-4D97-AF65-F5344CB8AC3E}">
        <p14:creationId xmlns:p14="http://schemas.microsoft.com/office/powerpoint/2010/main" val="31245974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64CBC-9480-4824-9F18-1DD7177B330F}"/>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US" kern="1200" dirty="0">
                <a:solidFill>
                  <a:schemeClr val="tx1"/>
                </a:solidFill>
                <a:latin typeface="+mj-lt"/>
                <a:ea typeface="+mj-ea"/>
                <a:cs typeface="+mj-cs"/>
              </a:rPr>
              <a:t>Search for </a:t>
            </a:r>
            <a:r>
              <a:rPr lang="en-US" kern="1200">
                <a:solidFill>
                  <a:schemeClr val="tx1"/>
                </a:solidFill>
                <a:latin typeface="+mj-lt"/>
                <a:ea typeface="+mj-ea"/>
                <a:cs typeface="+mj-cs"/>
              </a:rPr>
              <a:t>documentation using </a:t>
            </a:r>
            <a:r>
              <a:rPr lang="en-US" kern="1200" dirty="0">
                <a:solidFill>
                  <a:schemeClr val="tx1"/>
                </a:solidFill>
                <a:latin typeface="+mj-lt"/>
                <a:ea typeface="+mj-ea"/>
                <a:cs typeface="+mj-cs"/>
              </a:rPr>
              <a:t>the </a:t>
            </a:r>
            <a:r>
              <a:rPr lang="en-US" kern="1200" dirty="0" err="1">
                <a:solidFill>
                  <a:schemeClr val="tx1"/>
                </a:solidFill>
                <a:latin typeface="+mj-lt"/>
                <a:ea typeface="+mj-ea"/>
                <a:cs typeface="+mj-cs"/>
              </a:rPr>
              <a:t>eventId</a:t>
            </a:r>
            <a:endParaRPr lang="en-US" kern="1200" dirty="0">
              <a:solidFill>
                <a:schemeClr val="tx1"/>
              </a:solidFill>
              <a:latin typeface="+mj-lt"/>
              <a:ea typeface="+mj-ea"/>
              <a:cs typeface="+mj-cs"/>
            </a:endParaRPr>
          </a:p>
        </p:txBody>
      </p:sp>
      <p:pic>
        <p:nvPicPr>
          <p:cNvPr id="5" name="Picture 4">
            <a:extLst>
              <a:ext uri="{FF2B5EF4-FFF2-40B4-BE49-F238E27FC236}">
                <a16:creationId xmlns:a16="http://schemas.microsoft.com/office/drawing/2014/main" id="{3FD4FC08-A496-4A98-996E-215ADC4103ED}"/>
              </a:ext>
            </a:extLst>
          </p:cNvPr>
          <p:cNvPicPr>
            <a:picLocks noChangeAspect="1"/>
          </p:cNvPicPr>
          <p:nvPr/>
        </p:nvPicPr>
        <p:blipFill>
          <a:blip r:embed="rId3"/>
          <a:stretch>
            <a:fillRect/>
          </a:stretch>
        </p:blipFill>
        <p:spPr>
          <a:xfrm>
            <a:off x="1387088" y="1825626"/>
            <a:ext cx="9408298" cy="4351338"/>
          </a:xfrm>
          <a:prstGeom prst="rect">
            <a:avLst/>
          </a:prstGeom>
        </p:spPr>
      </p:pic>
    </p:spTree>
    <p:extLst>
      <p:ext uri="{BB962C8B-B14F-4D97-AF65-F5344CB8AC3E}">
        <p14:creationId xmlns:p14="http://schemas.microsoft.com/office/powerpoint/2010/main" val="2299791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5936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D1995971-2010-4EE7-8D81-28E1132A6BFB}"/>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1999628" y="1009107"/>
            <a:ext cx="8192743" cy="4839786"/>
          </a:xfrm>
          <a:prstGeom prst="rect">
            <a:avLst/>
          </a:prstGeom>
        </p:spPr>
      </p:pic>
      <p:sp>
        <p:nvSpPr>
          <p:cNvPr id="6" name="Rectangle 5">
            <a:extLst>
              <a:ext uri="{FF2B5EF4-FFF2-40B4-BE49-F238E27FC236}">
                <a16:creationId xmlns:a16="http://schemas.microsoft.com/office/drawing/2014/main" id="{2786A3D5-7F4F-47AD-881E-059247E2A9C2}"/>
              </a:ext>
            </a:extLst>
          </p:cNvPr>
          <p:cNvSpPr/>
          <p:nvPr/>
        </p:nvSpPr>
        <p:spPr>
          <a:xfrm>
            <a:off x="9149137" y="2409290"/>
            <a:ext cx="878441" cy="796247"/>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da-DK"/>
          </a:p>
        </p:txBody>
      </p:sp>
    </p:spTree>
    <p:extLst>
      <p:ext uri="{BB962C8B-B14F-4D97-AF65-F5344CB8AC3E}">
        <p14:creationId xmlns:p14="http://schemas.microsoft.com/office/powerpoint/2010/main" val="32536945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124DA2-15AF-4A7D-85E4-0D17F3213DAB}"/>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US" kern="1200" dirty="0">
                <a:solidFill>
                  <a:schemeClr val="tx1"/>
                </a:solidFill>
                <a:latin typeface="+mj-lt"/>
                <a:ea typeface="+mj-ea"/>
                <a:cs typeface="+mj-cs"/>
              </a:rPr>
              <a:t>What is Azure Monitor (Application Insights)?</a:t>
            </a:r>
          </a:p>
        </p:txBody>
      </p:sp>
      <p:pic>
        <p:nvPicPr>
          <p:cNvPr id="5" name="Picture 4" descr="A screenshot of a cell phone&#10;&#10;Description automatically generated">
            <a:extLst>
              <a:ext uri="{FF2B5EF4-FFF2-40B4-BE49-F238E27FC236}">
                <a16:creationId xmlns:a16="http://schemas.microsoft.com/office/drawing/2014/main" id="{2CC792ED-D921-482C-AA8F-82B963B9FF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35477" y="1825626"/>
            <a:ext cx="7911521" cy="4351338"/>
          </a:xfrm>
          <a:prstGeom prst="rect">
            <a:avLst/>
          </a:prstGeom>
        </p:spPr>
      </p:pic>
    </p:spTree>
    <p:extLst>
      <p:ext uri="{BB962C8B-B14F-4D97-AF65-F5344CB8AC3E}">
        <p14:creationId xmlns:p14="http://schemas.microsoft.com/office/powerpoint/2010/main" val="317498967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7005A4-793A-4E49-AE89-833067E91A19}"/>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US" dirty="0"/>
              <a:t>Example: Trouble Shooting Guide (TSG) on login failures (in docs)</a:t>
            </a:r>
          </a:p>
        </p:txBody>
      </p:sp>
      <p:pic>
        <p:nvPicPr>
          <p:cNvPr id="4" name="Picture 3">
            <a:extLst>
              <a:ext uri="{FF2B5EF4-FFF2-40B4-BE49-F238E27FC236}">
                <a16:creationId xmlns:a16="http://schemas.microsoft.com/office/drawing/2014/main" id="{FE3D2CEB-91AA-42AA-92BC-418EA233ABBB}"/>
              </a:ext>
            </a:extLst>
          </p:cNvPr>
          <p:cNvPicPr>
            <a:picLocks noChangeAspect="1"/>
          </p:cNvPicPr>
          <p:nvPr/>
        </p:nvPicPr>
        <p:blipFill rotWithShape="1">
          <a:blip r:embed="rId3"/>
          <a:srcRect t="14834" r="1" b="10676"/>
          <a:stretch/>
        </p:blipFill>
        <p:spPr>
          <a:xfrm>
            <a:off x="828675" y="1825626"/>
            <a:ext cx="10525125" cy="4351338"/>
          </a:xfrm>
          <a:prstGeom prst="rect">
            <a:avLst/>
          </a:prstGeom>
        </p:spPr>
      </p:pic>
    </p:spTree>
    <p:extLst>
      <p:ext uri="{BB962C8B-B14F-4D97-AF65-F5344CB8AC3E}">
        <p14:creationId xmlns:p14="http://schemas.microsoft.com/office/powerpoint/2010/main" val="7718312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5BD64D-618A-43C8-B139-7B1581F95A44}"/>
              </a:ext>
            </a:extLst>
          </p:cNvPr>
          <p:cNvSpPr>
            <a:spLocks noGrp="1"/>
          </p:cNvSpPr>
          <p:nvPr>
            <p:ph type="title"/>
          </p:nvPr>
        </p:nvSpPr>
        <p:spPr>
          <a:xfrm>
            <a:off x="648929" y="629266"/>
            <a:ext cx="6586491" cy="1676603"/>
          </a:xfrm>
        </p:spPr>
        <p:txBody>
          <a:bodyPr>
            <a:normAutofit fontScale="90000"/>
          </a:bodyPr>
          <a:lstStyle/>
          <a:p>
            <a:r>
              <a:rPr lang="en-US"/>
              <a:t>Example: What </a:t>
            </a:r>
            <a:r>
              <a:rPr lang="en-US" dirty="0"/>
              <a:t>can you infer from web service signal?</a:t>
            </a:r>
          </a:p>
        </p:txBody>
      </p:sp>
      <p:sp>
        <p:nvSpPr>
          <p:cNvPr id="3" name="Content Placeholder 2">
            <a:extLst>
              <a:ext uri="{FF2B5EF4-FFF2-40B4-BE49-F238E27FC236}">
                <a16:creationId xmlns:a16="http://schemas.microsoft.com/office/drawing/2014/main" id="{92A10C8B-B0EE-47C8-A970-74B2957C89FC}"/>
              </a:ext>
            </a:extLst>
          </p:cNvPr>
          <p:cNvSpPr>
            <a:spLocks noGrp="1"/>
          </p:cNvSpPr>
          <p:nvPr>
            <p:ph idx="1"/>
          </p:nvPr>
        </p:nvSpPr>
        <p:spPr>
          <a:xfrm>
            <a:off x="648930" y="2438400"/>
            <a:ext cx="6586489" cy="3785419"/>
          </a:xfrm>
        </p:spPr>
        <p:txBody>
          <a:bodyPr vert="horz" lIns="91440" tIns="45720" rIns="91440" bIns="45720" rtlCol="0" anchor="t">
            <a:normAutofit/>
          </a:bodyPr>
          <a:lstStyle/>
          <a:p>
            <a:r>
              <a:rPr lang="en-US" sz="2000" dirty="0"/>
              <a:t>Many messages where http headers contain “</a:t>
            </a:r>
            <a:r>
              <a:rPr lang="en-US" sz="2000" dirty="0" err="1"/>
              <a:t>powerbi</a:t>
            </a:r>
            <a:r>
              <a:rPr lang="en-US" sz="2000" dirty="0"/>
              <a:t>” =&gt; excessive </a:t>
            </a:r>
            <a:r>
              <a:rPr lang="en-US" sz="2000" dirty="0" err="1"/>
              <a:t>powerBI</a:t>
            </a:r>
            <a:r>
              <a:rPr lang="en-US" sz="2000" dirty="0"/>
              <a:t> reports</a:t>
            </a:r>
            <a:endParaRPr lang="da-DK" dirty="0"/>
          </a:p>
          <a:p>
            <a:r>
              <a:rPr lang="en-US" sz="2000" dirty="0"/>
              <a:t>If signal + long running </a:t>
            </a:r>
            <a:r>
              <a:rPr lang="en-US" sz="2000" dirty="0" err="1"/>
              <a:t>sql</a:t>
            </a:r>
            <a:r>
              <a:rPr lang="en-US" sz="2000" dirty="0"/>
              <a:t> signal =&gt; maybe need to adjust/tune </a:t>
            </a:r>
            <a:r>
              <a:rPr lang="en-US" sz="2000" dirty="0" err="1"/>
              <a:t>codeunit</a:t>
            </a:r>
            <a:endParaRPr lang="en-US" sz="2000" dirty="0"/>
          </a:p>
          <a:p>
            <a:r>
              <a:rPr lang="en-US" sz="2000" dirty="0"/>
              <a:t>If many 429 (Too Many Requests) =&gt; adjust client consuming web service end point</a:t>
            </a:r>
            <a:endParaRPr lang="en-US" sz="2000" dirty="0">
              <a:cs typeface="Calibri"/>
            </a:endParaRPr>
          </a:p>
          <a:p>
            <a:r>
              <a:rPr lang="en-US" sz="2000" dirty="0"/>
              <a:t>If many 408 (Timeout) =&gt; Tune code unit/page</a:t>
            </a:r>
            <a:endParaRPr lang="en-US" sz="2000" dirty="0">
              <a:cs typeface="Calibri"/>
            </a:endParaRPr>
          </a:p>
          <a:p>
            <a:r>
              <a:rPr lang="en-US" sz="2000" dirty="0"/>
              <a:t>If many requests &lt;&gt; API type =&gt; uptake API pages to get better perf</a:t>
            </a:r>
            <a:endParaRPr lang="en-US" sz="2000" dirty="0">
              <a:cs typeface="Calibri"/>
            </a:endParaRPr>
          </a:p>
        </p:txBody>
      </p:sp>
      <p:pic>
        <p:nvPicPr>
          <p:cNvPr id="5" name="Picture 4" descr="A picture containing outdoor, water, sunset, background&#10;&#10;Description automatically generated">
            <a:extLst>
              <a:ext uri="{FF2B5EF4-FFF2-40B4-BE49-F238E27FC236}">
                <a16:creationId xmlns:a16="http://schemas.microsoft.com/office/drawing/2014/main" id="{4B679BCB-0755-4D0E-AB93-74E5030AE836}"/>
              </a:ext>
            </a:extLst>
          </p:cNvPr>
          <p:cNvPicPr>
            <a:picLocks noChangeAspect="1"/>
          </p:cNvPicPr>
          <p:nvPr/>
        </p:nvPicPr>
        <p:blipFill rotWithShape="1">
          <a:blip r:embed="rId3">
            <a:extLst>
              <a:ext uri="{28A0092B-C50C-407E-A947-70E740481C1C}">
                <a14:useLocalDpi xmlns:a14="http://schemas.microsoft.com/office/drawing/2010/main" val="0"/>
              </a:ext>
            </a:extLst>
          </a:blip>
          <a:srcRect l="29186" r="25694" b="-1"/>
          <a:stretch/>
        </p:blipFill>
        <p:spPr>
          <a:xfrm>
            <a:off x="7556408" y="10"/>
            <a:ext cx="4635591" cy="6857990"/>
          </a:xfrm>
          <a:prstGeom prst="rect">
            <a:avLst/>
          </a:prstGeom>
          <a:effectLst/>
        </p:spPr>
      </p:pic>
    </p:spTree>
    <p:extLst>
      <p:ext uri="{BB962C8B-B14F-4D97-AF65-F5344CB8AC3E}">
        <p14:creationId xmlns:p14="http://schemas.microsoft.com/office/powerpoint/2010/main" val="31724273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1707FC24-6981-43D9-B525-C7832BA22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11449"/>
            <a:ext cx="4332307" cy="6179552"/>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3A077BA-4EF0-4205-8E5B-35B4E0CE74D0}"/>
              </a:ext>
            </a:extLst>
          </p:cNvPr>
          <p:cNvSpPr>
            <a:spLocks noGrp="1"/>
          </p:cNvSpPr>
          <p:nvPr>
            <p:ph type="title"/>
          </p:nvPr>
        </p:nvSpPr>
        <p:spPr>
          <a:xfrm>
            <a:off x="742950" y="742951"/>
            <a:ext cx="3476625" cy="4962524"/>
          </a:xfrm>
        </p:spPr>
        <p:txBody>
          <a:bodyPr>
            <a:normAutofit/>
          </a:bodyPr>
          <a:lstStyle/>
          <a:p>
            <a:pPr algn="ctr"/>
            <a:r>
              <a:rPr lang="en-US" sz="4800">
                <a:solidFill>
                  <a:srgbClr val="FFFFFF"/>
                </a:solidFill>
              </a:rPr>
              <a:t>KQL sample code to get started quickly</a:t>
            </a:r>
            <a:endParaRPr lang="da-DK" sz="4800">
              <a:solidFill>
                <a:srgbClr val="FFFFFF"/>
              </a:solidFill>
            </a:endParaRPr>
          </a:p>
        </p:txBody>
      </p:sp>
      <p:pic>
        <p:nvPicPr>
          <p:cNvPr id="5" name="Picture 4">
            <a:extLst>
              <a:ext uri="{FF2B5EF4-FFF2-40B4-BE49-F238E27FC236}">
                <a16:creationId xmlns:a16="http://schemas.microsoft.com/office/drawing/2014/main" id="{26358538-1DDC-403A-A020-D8621DC28242}"/>
              </a:ext>
            </a:extLst>
          </p:cNvPr>
          <p:cNvPicPr>
            <a:picLocks noChangeAspect="1"/>
          </p:cNvPicPr>
          <p:nvPr/>
        </p:nvPicPr>
        <p:blipFill>
          <a:blip r:embed="rId3"/>
          <a:stretch>
            <a:fillRect/>
          </a:stretch>
        </p:blipFill>
        <p:spPr>
          <a:xfrm>
            <a:off x="6467879" y="492573"/>
            <a:ext cx="3925431" cy="5880796"/>
          </a:xfrm>
          <a:prstGeom prst="rect">
            <a:avLst/>
          </a:prstGeom>
        </p:spPr>
      </p:pic>
    </p:spTree>
    <p:extLst>
      <p:ext uri="{BB962C8B-B14F-4D97-AF65-F5344CB8AC3E}">
        <p14:creationId xmlns:p14="http://schemas.microsoft.com/office/powerpoint/2010/main" val="376892507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BFB0C7C-3E39-46A5-AD4E-477040F4E7BC}"/>
              </a:ext>
            </a:extLst>
          </p:cNvPr>
          <p:cNvSpPr>
            <a:spLocks noGrp="1"/>
          </p:cNvSpPr>
          <p:nvPr>
            <p:ph type="title"/>
          </p:nvPr>
        </p:nvSpPr>
        <p:spPr>
          <a:xfrm>
            <a:off x="5069940" y="365124"/>
            <a:ext cx="6172200" cy="1828800"/>
          </a:xfrm>
        </p:spPr>
        <p:txBody>
          <a:bodyPr anchor="b">
            <a:normAutofit/>
          </a:bodyPr>
          <a:lstStyle/>
          <a:p>
            <a:r>
              <a:rPr lang="en-US" sz="4100"/>
              <a:t>New skills needed for partners</a:t>
            </a:r>
          </a:p>
        </p:txBody>
      </p:sp>
      <p:pic>
        <p:nvPicPr>
          <p:cNvPr id="10" name="Picture 9" descr="A person standing in a kitchen&#10;&#10;Description automatically generated">
            <a:extLst>
              <a:ext uri="{FF2B5EF4-FFF2-40B4-BE49-F238E27FC236}">
                <a16:creationId xmlns:a16="http://schemas.microsoft.com/office/drawing/2014/main" id="{C8A3B13E-B57C-4443-B887-93039B295CEC}"/>
              </a:ext>
            </a:extLst>
          </p:cNvPr>
          <p:cNvPicPr>
            <a:picLocks noChangeAspect="1"/>
          </p:cNvPicPr>
          <p:nvPr/>
        </p:nvPicPr>
        <p:blipFill rotWithShape="1">
          <a:blip r:embed="rId3">
            <a:extLst>
              <a:ext uri="{28A0092B-C50C-407E-A947-70E740481C1C}">
                <a14:useLocalDpi xmlns:a14="http://schemas.microsoft.com/office/drawing/2010/main" val="0"/>
              </a:ext>
            </a:extLst>
          </a:blip>
          <a:srcRect t="1336" r="-1" b="-1"/>
          <a:stretch/>
        </p:blipFill>
        <p:spPr>
          <a:xfrm>
            <a:off x="20" y="10"/>
            <a:ext cx="4639713" cy="6857990"/>
          </a:xfrm>
          <a:prstGeom prst="rect">
            <a:avLst/>
          </a:prstGeom>
          <a:effectLst/>
        </p:spPr>
      </p:pic>
      <p:sp>
        <p:nvSpPr>
          <p:cNvPr id="8" name="Content Placeholder 7">
            <a:extLst>
              <a:ext uri="{FF2B5EF4-FFF2-40B4-BE49-F238E27FC236}">
                <a16:creationId xmlns:a16="http://schemas.microsoft.com/office/drawing/2014/main" id="{5ED1C43B-E733-4247-8252-830CD40268CE}"/>
              </a:ext>
            </a:extLst>
          </p:cNvPr>
          <p:cNvSpPr>
            <a:spLocks noGrp="1"/>
          </p:cNvSpPr>
          <p:nvPr>
            <p:ph idx="1"/>
          </p:nvPr>
        </p:nvSpPr>
        <p:spPr>
          <a:xfrm>
            <a:off x="5069940" y="2322576"/>
            <a:ext cx="6172200" cy="3858768"/>
          </a:xfrm>
        </p:spPr>
        <p:txBody>
          <a:bodyPr>
            <a:normAutofit/>
          </a:bodyPr>
          <a:lstStyle/>
          <a:p>
            <a:r>
              <a:rPr lang="en-US" sz="2400"/>
              <a:t>Learn KQL</a:t>
            </a:r>
          </a:p>
          <a:p>
            <a:r>
              <a:rPr lang="en-US" sz="2400"/>
              <a:t>Learn about Azure Monitor</a:t>
            </a:r>
          </a:p>
          <a:p>
            <a:r>
              <a:rPr lang="en-US" sz="2400"/>
              <a:t>Think more like livesite</a:t>
            </a:r>
          </a:p>
          <a:p>
            <a:r>
              <a:rPr lang="en-US" sz="2400"/>
              <a:t>Get acquainted with TSGs on docs</a:t>
            </a:r>
          </a:p>
        </p:txBody>
      </p:sp>
    </p:spTree>
    <p:extLst>
      <p:ext uri="{BB962C8B-B14F-4D97-AF65-F5344CB8AC3E}">
        <p14:creationId xmlns:p14="http://schemas.microsoft.com/office/powerpoint/2010/main" val="357676989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BFB0C7C-3E39-46A5-AD4E-477040F4E7BC}"/>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US" kern="1200">
                <a:solidFill>
                  <a:schemeClr val="tx1"/>
                </a:solidFill>
                <a:latin typeface="+mj-lt"/>
                <a:ea typeface="+mj-ea"/>
                <a:cs typeface="+mj-cs"/>
              </a:rPr>
              <a:t>Kusto Query Language (KQL) </a:t>
            </a:r>
          </a:p>
        </p:txBody>
      </p:sp>
      <p:pic>
        <p:nvPicPr>
          <p:cNvPr id="4" name="Picture 3">
            <a:extLst>
              <a:ext uri="{FF2B5EF4-FFF2-40B4-BE49-F238E27FC236}">
                <a16:creationId xmlns:a16="http://schemas.microsoft.com/office/drawing/2014/main" id="{5786EE92-0621-43B6-920E-0D4752DC5DB2}"/>
              </a:ext>
            </a:extLst>
          </p:cNvPr>
          <p:cNvPicPr>
            <a:picLocks noChangeAspect="1"/>
          </p:cNvPicPr>
          <p:nvPr/>
        </p:nvPicPr>
        <p:blipFill>
          <a:blip r:embed="rId2"/>
          <a:stretch>
            <a:fillRect/>
          </a:stretch>
        </p:blipFill>
        <p:spPr>
          <a:xfrm>
            <a:off x="828675" y="2093616"/>
            <a:ext cx="10525125" cy="3815358"/>
          </a:xfrm>
          <a:prstGeom prst="rect">
            <a:avLst/>
          </a:prstGeom>
          <a:noFill/>
        </p:spPr>
      </p:pic>
    </p:spTree>
    <p:extLst>
      <p:ext uri="{BB962C8B-B14F-4D97-AF65-F5344CB8AC3E}">
        <p14:creationId xmlns:p14="http://schemas.microsoft.com/office/powerpoint/2010/main" val="53924878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10;&#10;Description automatically generated">
            <a:extLst>
              <a:ext uri="{FF2B5EF4-FFF2-40B4-BE49-F238E27FC236}">
                <a16:creationId xmlns:a16="http://schemas.microsoft.com/office/drawing/2014/main" id="{74C0FF86-51C3-4F82-BB7F-219B337F799D}"/>
              </a:ext>
            </a:extLst>
          </p:cNvPr>
          <p:cNvPicPr>
            <a:picLocks noChangeAspect="1"/>
          </p:cNvPicPr>
          <p:nvPr/>
        </p:nvPicPr>
        <p:blipFill rotWithShape="1">
          <a:blip r:embed="rId3"/>
          <a:srcRect t="2769" r="-1" b="1564"/>
          <a:stretch/>
        </p:blipFill>
        <p:spPr>
          <a:xfrm>
            <a:off x="322553" y="322175"/>
            <a:ext cx="11546896" cy="6213652"/>
          </a:xfrm>
          <a:prstGeom prst="rect">
            <a:avLst/>
          </a:prstGeom>
        </p:spPr>
      </p:pic>
    </p:spTree>
    <p:extLst>
      <p:ext uri="{BB962C8B-B14F-4D97-AF65-F5344CB8AC3E}">
        <p14:creationId xmlns:p14="http://schemas.microsoft.com/office/powerpoint/2010/main" val="69056701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6C4028FD-8BAA-4A19-BFDE-594D991B7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AB1437DB-A34E-496F-974C-8DE17C7BCFA0}"/>
              </a:ext>
            </a:extLst>
          </p:cNvPr>
          <p:cNvSpPr>
            <a:spLocks noGrp="1"/>
          </p:cNvSpPr>
          <p:nvPr>
            <p:ph type="title"/>
          </p:nvPr>
        </p:nvSpPr>
        <p:spPr>
          <a:xfrm>
            <a:off x="838200" y="556995"/>
            <a:ext cx="10515600" cy="1133693"/>
          </a:xfrm>
        </p:spPr>
        <p:txBody>
          <a:bodyPr vert="horz" lIns="91440" tIns="45720" rIns="91440" bIns="45720" rtlCol="0" anchor="ctr">
            <a:normAutofit/>
          </a:bodyPr>
          <a:lstStyle/>
          <a:p>
            <a:r>
              <a:rPr lang="en-US" sz="5200" kern="1200" dirty="0">
                <a:solidFill>
                  <a:schemeClr val="tx1"/>
                </a:solidFill>
                <a:latin typeface="+mj-lt"/>
                <a:ea typeface="+mj-ea"/>
                <a:cs typeface="+mj-cs"/>
              </a:rPr>
              <a:t>Available signal</a:t>
            </a:r>
          </a:p>
        </p:txBody>
      </p:sp>
      <p:graphicFrame>
        <p:nvGraphicFramePr>
          <p:cNvPr id="9" name="Content Placeholder 3">
            <a:extLst>
              <a:ext uri="{FF2B5EF4-FFF2-40B4-BE49-F238E27FC236}">
                <a16:creationId xmlns:a16="http://schemas.microsoft.com/office/drawing/2014/main" id="{04B15933-F28B-433E-AB5A-5FB03FE56D6C}"/>
              </a:ext>
            </a:extLst>
          </p:cNvPr>
          <p:cNvGraphicFramePr/>
          <p:nvPr>
            <p:extLst>
              <p:ext uri="{D42A27DB-BD31-4B8C-83A1-F6EECF244321}">
                <p14:modId xmlns:p14="http://schemas.microsoft.com/office/powerpoint/2010/main" val="3900557306"/>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24799702"/>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EC16BE-4D63-4E38-A2D0-71EB8655F033}"/>
              </a:ext>
            </a:extLst>
          </p:cNvPr>
          <p:cNvSpPr>
            <a:spLocks noGrp="1"/>
          </p:cNvSpPr>
          <p:nvPr>
            <p:ph type="title"/>
          </p:nvPr>
        </p:nvSpPr>
        <p:spPr/>
        <p:txBody>
          <a:bodyPr/>
          <a:lstStyle/>
          <a:p>
            <a:r>
              <a:rPr lang="en-US" dirty="0"/>
              <a:t>How to give a third-party read-only access to telemetry</a:t>
            </a:r>
            <a:endParaRPr lang="da-DK" dirty="0"/>
          </a:p>
        </p:txBody>
      </p:sp>
      <p:sp>
        <p:nvSpPr>
          <p:cNvPr id="3" name="Content Placeholder 2">
            <a:extLst>
              <a:ext uri="{FF2B5EF4-FFF2-40B4-BE49-F238E27FC236}">
                <a16:creationId xmlns:a16="http://schemas.microsoft.com/office/drawing/2014/main" id="{AF1EE012-FFDE-4D4C-A2EB-5C66469EFC9A}"/>
              </a:ext>
            </a:extLst>
          </p:cNvPr>
          <p:cNvSpPr>
            <a:spLocks noGrp="1"/>
          </p:cNvSpPr>
          <p:nvPr>
            <p:ph idx="1"/>
          </p:nvPr>
        </p:nvSpPr>
        <p:spPr/>
        <p:txBody>
          <a:bodyPr/>
          <a:lstStyle/>
          <a:p>
            <a:r>
              <a:rPr lang="en-US" dirty="0"/>
              <a:t>Grant read-only access to the resource </a:t>
            </a:r>
            <a:r>
              <a:rPr lang="en-US" dirty="0">
                <a:hlinkClick r:id="rId2"/>
              </a:rPr>
              <a:t>https://github.com/microsoft/BCTech/blob/master/samples/AppInsights/FAQ.md#can-i-grant-read-only-access-to-application-insights</a:t>
            </a:r>
            <a:endParaRPr lang="en-US" dirty="0"/>
          </a:p>
          <a:p>
            <a:pPr marL="0" indent="0">
              <a:buNone/>
            </a:pPr>
            <a:r>
              <a:rPr lang="en-US" i="1" dirty="0"/>
              <a:t>or</a:t>
            </a:r>
            <a:r>
              <a:rPr lang="en-US" dirty="0"/>
              <a:t> </a:t>
            </a:r>
          </a:p>
          <a:p>
            <a:r>
              <a:rPr lang="en-US" dirty="0"/>
              <a:t>Generate API key for a </a:t>
            </a:r>
            <a:r>
              <a:rPr lang="en-US" dirty="0" err="1"/>
              <a:t>Jupyter</a:t>
            </a:r>
            <a:r>
              <a:rPr lang="en-US" dirty="0"/>
              <a:t> notebook TSG </a:t>
            </a:r>
            <a:r>
              <a:rPr lang="en-US" dirty="0">
                <a:hlinkClick r:id="rId3"/>
              </a:rPr>
              <a:t>https://github.com/microsoft/BCTech/tree/master/samples/AppInsights/TroubleShootingGuides</a:t>
            </a:r>
            <a:r>
              <a:rPr lang="en-US" dirty="0"/>
              <a:t> </a:t>
            </a:r>
          </a:p>
          <a:p>
            <a:endParaRPr lang="en-US" dirty="0"/>
          </a:p>
          <a:p>
            <a:pPr marL="0" indent="0">
              <a:buNone/>
            </a:pPr>
            <a:r>
              <a:rPr lang="en-US" dirty="0"/>
              <a:t>In both cases, revoke access when they are done analyzing</a:t>
            </a:r>
            <a:endParaRPr lang="da-DK" dirty="0"/>
          </a:p>
        </p:txBody>
      </p:sp>
    </p:spTree>
    <p:extLst>
      <p:ext uri="{BB962C8B-B14F-4D97-AF65-F5344CB8AC3E}">
        <p14:creationId xmlns:p14="http://schemas.microsoft.com/office/powerpoint/2010/main" val="295146633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47E623-901D-42A4-9D79-A3FCC7AF7924}"/>
              </a:ext>
            </a:extLst>
          </p:cNvPr>
          <p:cNvSpPr>
            <a:spLocks noGrp="1"/>
          </p:cNvSpPr>
          <p:nvPr>
            <p:ph type="title" idx="4294967295"/>
          </p:nvPr>
        </p:nvSpPr>
        <p:spPr>
          <a:xfrm>
            <a:off x="838200" y="365125"/>
            <a:ext cx="10515600" cy="1325563"/>
          </a:xfrm>
        </p:spPr>
        <p:txBody>
          <a:bodyPr vert="horz" lIns="91440" tIns="45720" rIns="91440" bIns="45720" rtlCol="0" anchor="ctr">
            <a:normAutofit/>
          </a:bodyPr>
          <a:lstStyle/>
          <a:p>
            <a:r>
              <a:rPr lang="en-US" kern="1200">
                <a:solidFill>
                  <a:schemeClr val="tx1"/>
                </a:solidFill>
                <a:latin typeface="+mj-lt"/>
                <a:ea typeface="+mj-ea"/>
                <a:cs typeface="+mj-cs"/>
              </a:rPr>
              <a:t>FAQ</a:t>
            </a:r>
          </a:p>
        </p:txBody>
      </p:sp>
      <p:pic>
        <p:nvPicPr>
          <p:cNvPr id="4" name="Picture 3" descr="A screenshot of a social media post&#10;&#10;Description automatically generated">
            <a:extLst>
              <a:ext uri="{FF2B5EF4-FFF2-40B4-BE49-F238E27FC236}">
                <a16:creationId xmlns:a16="http://schemas.microsoft.com/office/drawing/2014/main" id="{FA0D1B15-0BCE-4A6F-AF8E-99791089C49D}"/>
              </a:ext>
            </a:extLst>
          </p:cNvPr>
          <p:cNvPicPr>
            <a:picLocks noChangeAspect="1"/>
          </p:cNvPicPr>
          <p:nvPr/>
        </p:nvPicPr>
        <p:blipFill>
          <a:blip r:embed="rId3"/>
          <a:stretch>
            <a:fillRect/>
          </a:stretch>
        </p:blipFill>
        <p:spPr>
          <a:xfrm>
            <a:off x="3604758" y="1825626"/>
            <a:ext cx="4972958" cy="4351338"/>
          </a:xfrm>
          <a:prstGeom prst="rect">
            <a:avLst/>
          </a:prstGeom>
        </p:spPr>
      </p:pic>
    </p:spTree>
    <p:extLst>
      <p:ext uri="{BB962C8B-B14F-4D97-AF65-F5344CB8AC3E}">
        <p14:creationId xmlns:p14="http://schemas.microsoft.com/office/powerpoint/2010/main" val="424452222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8D3205-5A04-4005-8A5F-80B0FC76F0CC}"/>
              </a:ext>
            </a:extLst>
          </p:cNvPr>
          <p:cNvSpPr>
            <a:spLocks noGrp="1"/>
          </p:cNvSpPr>
          <p:nvPr>
            <p:ph type="title"/>
          </p:nvPr>
        </p:nvSpPr>
        <p:spPr/>
        <p:txBody>
          <a:bodyPr/>
          <a:lstStyle/>
          <a:p>
            <a:r>
              <a:rPr lang="en-US" dirty="0"/>
              <a:t>Links</a:t>
            </a:r>
          </a:p>
        </p:txBody>
      </p:sp>
      <p:sp>
        <p:nvSpPr>
          <p:cNvPr id="3" name="Content Placeholder 2">
            <a:extLst>
              <a:ext uri="{FF2B5EF4-FFF2-40B4-BE49-F238E27FC236}">
                <a16:creationId xmlns:a16="http://schemas.microsoft.com/office/drawing/2014/main" id="{8DA158EF-56B4-4E06-9962-C9408D5A8BCB}"/>
              </a:ext>
            </a:extLst>
          </p:cNvPr>
          <p:cNvSpPr>
            <a:spLocks noGrp="1"/>
          </p:cNvSpPr>
          <p:nvPr>
            <p:ph idx="1"/>
          </p:nvPr>
        </p:nvSpPr>
        <p:spPr/>
        <p:txBody>
          <a:bodyPr>
            <a:normAutofit/>
          </a:bodyPr>
          <a:lstStyle/>
          <a:p>
            <a:r>
              <a:rPr lang="en-US" dirty="0"/>
              <a:t>About Azure Monitor/Application Insights</a:t>
            </a:r>
          </a:p>
          <a:p>
            <a:pPr lvl="1"/>
            <a:r>
              <a:rPr lang="en-US" dirty="0">
                <a:hlinkClick r:id="rId2"/>
              </a:rPr>
              <a:t>https://aka.ms/azuremonitor</a:t>
            </a:r>
            <a:r>
              <a:rPr lang="en-US" dirty="0"/>
              <a:t> </a:t>
            </a:r>
          </a:p>
          <a:p>
            <a:r>
              <a:rPr lang="en-US" dirty="0"/>
              <a:t>Setup Business Central to emit telemetry to Azure Application Insights</a:t>
            </a:r>
          </a:p>
          <a:p>
            <a:pPr lvl="1"/>
            <a:r>
              <a:rPr lang="en-US" dirty="0">
                <a:hlinkClick r:id="rId3"/>
              </a:rPr>
              <a:t>https://aka.ms/bctelemetry</a:t>
            </a:r>
            <a:r>
              <a:rPr lang="en-US" dirty="0"/>
              <a:t> </a:t>
            </a:r>
          </a:p>
          <a:p>
            <a:r>
              <a:rPr lang="en-US" dirty="0"/>
              <a:t>Telemetry signal overview</a:t>
            </a:r>
          </a:p>
          <a:p>
            <a:pPr lvl="1"/>
            <a:r>
              <a:rPr lang="en-US" dirty="0">
                <a:hlinkClick r:id="rId3"/>
              </a:rPr>
              <a:t>https://aka.ms/bctelemetry</a:t>
            </a:r>
            <a:r>
              <a:rPr lang="en-US" dirty="0"/>
              <a:t>  </a:t>
            </a:r>
          </a:p>
          <a:p>
            <a:r>
              <a:rPr lang="en-US" dirty="0"/>
              <a:t>Samples</a:t>
            </a:r>
          </a:p>
          <a:p>
            <a:pPr lvl="1"/>
            <a:r>
              <a:rPr lang="en-US" dirty="0">
                <a:hlinkClick r:id="rId4"/>
              </a:rPr>
              <a:t>https://aka.ms/bctelemetrysamples</a:t>
            </a:r>
            <a:r>
              <a:rPr lang="en-US" dirty="0"/>
              <a:t> </a:t>
            </a:r>
          </a:p>
          <a:p>
            <a:endParaRPr lang="en-US" dirty="0"/>
          </a:p>
          <a:p>
            <a:endParaRPr lang="en-US" dirty="0"/>
          </a:p>
        </p:txBody>
      </p:sp>
    </p:spTree>
    <p:extLst>
      <p:ext uri="{BB962C8B-B14F-4D97-AF65-F5344CB8AC3E}">
        <p14:creationId xmlns:p14="http://schemas.microsoft.com/office/powerpoint/2010/main" val="4458026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A pile of rocks&#10;&#10;Description automatically generated">
            <a:extLst>
              <a:ext uri="{FF2B5EF4-FFF2-40B4-BE49-F238E27FC236}">
                <a16:creationId xmlns:a16="http://schemas.microsoft.com/office/drawing/2014/main" id="{7099F781-AA1F-4F45-A250-F4D4195DF031}"/>
              </a:ext>
            </a:extLst>
          </p:cNvPr>
          <p:cNvPicPr>
            <a:picLocks noChangeAspect="1"/>
          </p:cNvPicPr>
          <p:nvPr/>
        </p:nvPicPr>
        <p:blipFill rotWithShape="1">
          <a:blip r:embed="rId3">
            <a:duotone>
              <a:prstClr val="black"/>
              <a:schemeClr val="tx2">
                <a:tint val="45000"/>
                <a:satMod val="400000"/>
              </a:schemeClr>
            </a:duotone>
            <a:extLst>
              <a:ext uri="{28A0092B-C50C-407E-A947-70E740481C1C}">
                <a14:useLocalDpi xmlns:a14="http://schemas.microsoft.com/office/drawing/2010/main" val="0"/>
              </a:ext>
            </a:extLst>
          </a:blip>
          <a:srcRect t="24124" b="38329"/>
          <a:stretch/>
        </p:blipFill>
        <p:spPr>
          <a:xfrm>
            <a:off x="20" y="10"/>
            <a:ext cx="12191980" cy="6857990"/>
          </a:xfrm>
          <a:prstGeom prst="rect">
            <a:avLst/>
          </a:prstGeom>
        </p:spPr>
      </p:pic>
      <p:sp>
        <p:nvSpPr>
          <p:cNvPr id="12" name="Rectangle 11">
            <a:extLst>
              <a:ext uri="{FF2B5EF4-FFF2-40B4-BE49-F238E27FC236}">
                <a16:creationId xmlns:a16="http://schemas.microsoft.com/office/drawing/2014/main" id="{B4147794-66B7-4CDE-BC75-BBDC48B2F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9481" y="0"/>
            <a:ext cx="7718119" cy="6858000"/>
          </a:xfrm>
          <a:prstGeom prst="rect">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entury Schoolbook" panose="02040604050505020304"/>
              <a:ea typeface="+mn-ea"/>
              <a:cs typeface="+mn-cs"/>
            </a:endParaRPr>
          </a:p>
        </p:txBody>
      </p:sp>
      <p:sp>
        <p:nvSpPr>
          <p:cNvPr id="2" name="Title 1">
            <a:extLst>
              <a:ext uri="{FF2B5EF4-FFF2-40B4-BE49-F238E27FC236}">
                <a16:creationId xmlns:a16="http://schemas.microsoft.com/office/drawing/2014/main" id="{F33E0107-7D82-4C84-A22A-A93B451CC169}"/>
              </a:ext>
            </a:extLst>
          </p:cNvPr>
          <p:cNvSpPr>
            <a:spLocks noGrp="1"/>
          </p:cNvSpPr>
          <p:nvPr>
            <p:ph type="title"/>
          </p:nvPr>
        </p:nvSpPr>
        <p:spPr>
          <a:xfrm>
            <a:off x="4050889" y="365758"/>
            <a:ext cx="6784259" cy="1828800"/>
          </a:xfrm>
        </p:spPr>
        <p:txBody>
          <a:bodyPr>
            <a:normAutofit/>
          </a:bodyPr>
          <a:lstStyle/>
          <a:p>
            <a:r>
              <a:rPr lang="en-US" sz="4800" dirty="0">
                <a:solidFill>
                  <a:schemeClr val="tx1">
                    <a:lumMod val="85000"/>
                    <a:lumOff val="15000"/>
                  </a:schemeClr>
                </a:solidFill>
              </a:rPr>
              <a:t>Main use cases for Business Central partners</a:t>
            </a:r>
          </a:p>
        </p:txBody>
      </p:sp>
      <p:sp>
        <p:nvSpPr>
          <p:cNvPr id="14" name="Rectangle 13">
            <a:extLst>
              <a:ext uri="{FF2B5EF4-FFF2-40B4-BE49-F238E27FC236}">
                <a16:creationId xmlns:a16="http://schemas.microsoft.com/office/drawing/2014/main" id="{41202E79-1236-4DF8-9921-F47A0B079C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77600" y="0"/>
            <a:ext cx="914400" cy="6858000"/>
          </a:xfrm>
          <a:prstGeom prst="rect">
            <a:avLst/>
          </a:prstGeom>
          <a:solidFill>
            <a:schemeClr val="tx1">
              <a:lumMod val="85000"/>
              <a:lumOff val="1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5" name="Content Placeholder 2">
            <a:extLst>
              <a:ext uri="{FF2B5EF4-FFF2-40B4-BE49-F238E27FC236}">
                <a16:creationId xmlns:a16="http://schemas.microsoft.com/office/drawing/2014/main" id="{3567BE08-6063-4352-AF7F-89A155ADC4B0}"/>
              </a:ext>
            </a:extLst>
          </p:cNvPr>
          <p:cNvGraphicFramePr>
            <a:graphicFrameLocks noGrp="1"/>
          </p:cNvGraphicFramePr>
          <p:nvPr>
            <p:ph idx="1"/>
          </p:nvPr>
        </p:nvGraphicFramePr>
        <p:xfrm>
          <a:off x="4050889" y="2324100"/>
          <a:ext cx="6784259" cy="387508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84067516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2FCEDBD-17D6-3FA3-C213-710D99745675}"/>
              </a:ext>
            </a:extLst>
          </p:cNvPr>
          <p:cNvSpPr>
            <a:spLocks noGrp="1"/>
          </p:cNvSpPr>
          <p:nvPr>
            <p:ph type="title"/>
          </p:nvPr>
        </p:nvSpPr>
        <p:spPr/>
        <p:txBody>
          <a:bodyPr/>
          <a:lstStyle/>
          <a:p>
            <a:r>
              <a:rPr lang="en-GB" dirty="0"/>
              <a:t>Telemetry is just a fancy word for “usage data”</a:t>
            </a:r>
            <a:endParaRPr lang="en-DK" dirty="0"/>
          </a:p>
        </p:txBody>
      </p:sp>
      <p:sp>
        <p:nvSpPr>
          <p:cNvPr id="7" name="Text Placeholder 6">
            <a:extLst>
              <a:ext uri="{FF2B5EF4-FFF2-40B4-BE49-F238E27FC236}">
                <a16:creationId xmlns:a16="http://schemas.microsoft.com/office/drawing/2014/main" id="{BFD3DC03-7265-4468-E897-4351C7ADAF07}"/>
              </a:ext>
            </a:extLst>
          </p:cNvPr>
          <p:cNvSpPr>
            <a:spLocks noGrp="1"/>
          </p:cNvSpPr>
          <p:nvPr>
            <p:ph type="body" sz="quarter" idx="16"/>
          </p:nvPr>
        </p:nvSpPr>
        <p:spPr>
          <a:xfrm>
            <a:off x="588263" y="3260174"/>
            <a:ext cx="3264408" cy="830997"/>
          </a:xfrm>
        </p:spPr>
        <p:txBody>
          <a:bodyPr>
            <a:normAutofit lnSpcReduction="10000"/>
          </a:bodyPr>
          <a:lstStyle/>
          <a:p>
            <a:r>
              <a:rPr lang="en-GB" sz="5400" dirty="0"/>
              <a:t>Data</a:t>
            </a:r>
            <a:endParaRPr lang="en-DK" sz="5400" dirty="0"/>
          </a:p>
        </p:txBody>
      </p:sp>
      <p:sp>
        <p:nvSpPr>
          <p:cNvPr id="8" name="Text Placeholder 7">
            <a:extLst>
              <a:ext uri="{FF2B5EF4-FFF2-40B4-BE49-F238E27FC236}">
                <a16:creationId xmlns:a16="http://schemas.microsoft.com/office/drawing/2014/main" id="{DB42AA77-E049-D08C-7E24-1C7F51CED48E}"/>
              </a:ext>
            </a:extLst>
          </p:cNvPr>
          <p:cNvSpPr>
            <a:spLocks noGrp="1"/>
          </p:cNvSpPr>
          <p:nvPr>
            <p:ph type="body" sz="quarter" idx="17"/>
          </p:nvPr>
        </p:nvSpPr>
        <p:spPr>
          <a:xfrm>
            <a:off x="4466842" y="3260174"/>
            <a:ext cx="3264408" cy="830997"/>
          </a:xfrm>
        </p:spPr>
        <p:txBody>
          <a:bodyPr>
            <a:normAutofit lnSpcReduction="10000"/>
          </a:bodyPr>
          <a:lstStyle/>
          <a:p>
            <a:r>
              <a:rPr lang="en-GB" sz="5400" dirty="0"/>
              <a:t>Insights</a:t>
            </a:r>
            <a:endParaRPr lang="en-DK" sz="5400" dirty="0"/>
          </a:p>
        </p:txBody>
      </p:sp>
      <p:sp>
        <p:nvSpPr>
          <p:cNvPr id="9" name="Text Placeholder 8">
            <a:extLst>
              <a:ext uri="{FF2B5EF4-FFF2-40B4-BE49-F238E27FC236}">
                <a16:creationId xmlns:a16="http://schemas.microsoft.com/office/drawing/2014/main" id="{1B10B493-52F1-7F6E-BC7D-F5666E73A9A6}"/>
              </a:ext>
            </a:extLst>
          </p:cNvPr>
          <p:cNvSpPr>
            <a:spLocks noGrp="1"/>
          </p:cNvSpPr>
          <p:nvPr>
            <p:ph type="body" sz="quarter" idx="18"/>
          </p:nvPr>
        </p:nvSpPr>
        <p:spPr>
          <a:xfrm>
            <a:off x="8345421" y="3260174"/>
            <a:ext cx="3264408" cy="830997"/>
          </a:xfrm>
        </p:spPr>
        <p:txBody>
          <a:bodyPr>
            <a:normAutofit lnSpcReduction="10000"/>
          </a:bodyPr>
          <a:lstStyle/>
          <a:p>
            <a:r>
              <a:rPr lang="en-GB" sz="5400" dirty="0"/>
              <a:t>Actions</a:t>
            </a:r>
            <a:endParaRPr lang="en-DK" sz="5400" dirty="0"/>
          </a:p>
        </p:txBody>
      </p:sp>
    </p:spTree>
    <p:extLst>
      <p:ext uri="{BB962C8B-B14F-4D97-AF65-F5344CB8AC3E}">
        <p14:creationId xmlns:p14="http://schemas.microsoft.com/office/powerpoint/2010/main" val="617340170"/>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7172A-B914-10FB-F480-0AC17EFF2A1E}"/>
              </a:ext>
            </a:extLst>
          </p:cNvPr>
          <p:cNvSpPr>
            <a:spLocks noGrp="1"/>
          </p:cNvSpPr>
          <p:nvPr>
            <p:ph type="title"/>
          </p:nvPr>
        </p:nvSpPr>
        <p:spPr/>
        <p:txBody>
          <a:bodyPr/>
          <a:lstStyle/>
          <a:p>
            <a:r>
              <a:rPr lang="en-US" dirty="0"/>
              <a:t>aka.ms/</a:t>
            </a:r>
            <a:r>
              <a:rPr lang="en-US" dirty="0" err="1"/>
              <a:t>bc</a:t>
            </a:r>
            <a:r>
              <a:rPr lang="en-US" dirty="0" err="1">
                <a:solidFill>
                  <a:schemeClr val="accent1"/>
                </a:solidFill>
              </a:rPr>
              <a:t>telemetry</a:t>
            </a:r>
            <a:endParaRPr lang="en-DK" dirty="0">
              <a:solidFill>
                <a:schemeClr val="accent1"/>
              </a:solidFill>
            </a:endParaRPr>
          </a:p>
        </p:txBody>
      </p:sp>
      <p:pic>
        <p:nvPicPr>
          <p:cNvPr id="11" name="Picture 10">
            <a:extLst>
              <a:ext uri="{FF2B5EF4-FFF2-40B4-BE49-F238E27FC236}">
                <a16:creationId xmlns:a16="http://schemas.microsoft.com/office/drawing/2014/main" id="{95607382-8FFB-0856-FA5E-2CE48850BCA5}"/>
              </a:ext>
            </a:extLst>
          </p:cNvPr>
          <p:cNvPicPr>
            <a:picLocks noChangeAspect="1"/>
          </p:cNvPicPr>
          <p:nvPr/>
        </p:nvPicPr>
        <p:blipFill>
          <a:blip r:embed="rId2"/>
          <a:stretch>
            <a:fillRect/>
          </a:stretch>
        </p:blipFill>
        <p:spPr>
          <a:xfrm>
            <a:off x="588263" y="1360049"/>
            <a:ext cx="11555747" cy="4758525"/>
          </a:xfrm>
          <a:prstGeom prst="rect">
            <a:avLst/>
          </a:prstGeom>
        </p:spPr>
      </p:pic>
    </p:spTree>
    <p:extLst>
      <p:ext uri="{BB962C8B-B14F-4D97-AF65-F5344CB8AC3E}">
        <p14:creationId xmlns:p14="http://schemas.microsoft.com/office/powerpoint/2010/main" val="88330449"/>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7B4F7-C0A4-ABF2-78E5-14D6F8BBF116}"/>
              </a:ext>
            </a:extLst>
          </p:cNvPr>
          <p:cNvSpPr>
            <a:spLocks noGrp="1"/>
          </p:cNvSpPr>
          <p:nvPr>
            <p:ph type="title"/>
          </p:nvPr>
        </p:nvSpPr>
        <p:spPr>
          <a:xfrm>
            <a:off x="588263" y="457200"/>
            <a:ext cx="11018520" cy="553998"/>
          </a:xfrm>
        </p:spPr>
        <p:txBody>
          <a:bodyPr wrap="square" anchor="t">
            <a:normAutofit fontScale="90000"/>
          </a:bodyPr>
          <a:lstStyle/>
          <a:p>
            <a:r>
              <a:rPr lang="en-US" dirty="0"/>
              <a:t>aka.ms/</a:t>
            </a:r>
            <a:r>
              <a:rPr lang="en-US" dirty="0" err="1"/>
              <a:t>bc</a:t>
            </a:r>
            <a:r>
              <a:rPr lang="en-US" dirty="0" err="1">
                <a:solidFill>
                  <a:schemeClr val="accent1"/>
                </a:solidFill>
              </a:rPr>
              <a:t>telemetry</a:t>
            </a:r>
            <a:r>
              <a:rPr lang="en-US" dirty="0" err="1"/>
              <a:t>samples</a:t>
            </a:r>
            <a:endParaRPr lang="en-DK" dirty="0"/>
          </a:p>
        </p:txBody>
      </p:sp>
      <p:pic>
        <p:nvPicPr>
          <p:cNvPr id="10" name="Picture 9" descr="A screenshot of a computer&#10;&#10;Description automatically generated with medium confidence">
            <a:extLst>
              <a:ext uri="{FF2B5EF4-FFF2-40B4-BE49-F238E27FC236}">
                <a16:creationId xmlns:a16="http://schemas.microsoft.com/office/drawing/2014/main" id="{ABD7CF9C-EC0E-28CA-1B8A-5F8165553696}"/>
              </a:ext>
            </a:extLst>
          </p:cNvPr>
          <p:cNvPicPr>
            <a:picLocks noChangeAspect="1"/>
          </p:cNvPicPr>
          <p:nvPr/>
        </p:nvPicPr>
        <p:blipFill>
          <a:blip r:embed="rId2"/>
          <a:stretch>
            <a:fillRect/>
          </a:stretch>
        </p:blipFill>
        <p:spPr>
          <a:xfrm>
            <a:off x="588262" y="1189962"/>
            <a:ext cx="10042124" cy="5673799"/>
          </a:xfrm>
          <a:prstGeom prst="rect">
            <a:avLst/>
          </a:prstGeom>
          <a:noFill/>
        </p:spPr>
      </p:pic>
      <p:sp>
        <p:nvSpPr>
          <p:cNvPr id="11" name="Rectangle 10">
            <a:extLst>
              <a:ext uri="{FF2B5EF4-FFF2-40B4-BE49-F238E27FC236}">
                <a16:creationId xmlns:a16="http://schemas.microsoft.com/office/drawing/2014/main" id="{CB4B9B18-6885-2AC3-BB76-3F36DF54F15E}"/>
              </a:ext>
            </a:extLst>
          </p:cNvPr>
          <p:cNvSpPr/>
          <p:nvPr/>
        </p:nvSpPr>
        <p:spPr bwMode="auto">
          <a:xfrm>
            <a:off x="3766550" y="1249031"/>
            <a:ext cx="898836" cy="264593"/>
          </a:xfrm>
          <a:prstGeom prst="rect">
            <a:avLst/>
          </a:prstGeom>
          <a:noFill/>
          <a:ln w="28575">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DK" sz="2000" dirty="0" err="1">
              <a:solidFill>
                <a:srgbClr val="FFFFFF"/>
              </a:soli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1B6E352F-AEEE-43E1-1D4B-A9911DDE687E}"/>
              </a:ext>
            </a:extLst>
          </p:cNvPr>
          <p:cNvSpPr/>
          <p:nvPr/>
        </p:nvSpPr>
        <p:spPr bwMode="auto">
          <a:xfrm>
            <a:off x="1685479" y="5467593"/>
            <a:ext cx="7944903" cy="435151"/>
          </a:xfrm>
          <a:prstGeom prst="rect">
            <a:avLst/>
          </a:prstGeom>
          <a:noFill/>
          <a:ln w="28575">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DK" sz="2000" dirty="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813874705"/>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80B3A0-0788-480A-8ECC-BDC0B939DD72}"/>
              </a:ext>
            </a:extLst>
          </p:cNvPr>
          <p:cNvSpPr>
            <a:spLocks noGrp="1"/>
          </p:cNvSpPr>
          <p:nvPr>
            <p:ph type="title"/>
          </p:nvPr>
        </p:nvSpPr>
        <p:spPr>
          <a:xfrm>
            <a:off x="838200" y="365125"/>
            <a:ext cx="10515600" cy="1325563"/>
          </a:xfrm>
        </p:spPr>
        <p:txBody>
          <a:bodyPr>
            <a:normAutofit/>
          </a:bodyPr>
          <a:lstStyle/>
          <a:p>
            <a:r>
              <a:rPr lang="en-US"/>
              <a:t>Characteristics of partner telemetry</a:t>
            </a:r>
          </a:p>
        </p:txBody>
      </p:sp>
      <p:graphicFrame>
        <p:nvGraphicFramePr>
          <p:cNvPr id="5" name="Content Placeholder 2">
            <a:extLst>
              <a:ext uri="{FF2B5EF4-FFF2-40B4-BE49-F238E27FC236}">
                <a16:creationId xmlns:a16="http://schemas.microsoft.com/office/drawing/2014/main" id="{557FE672-A58C-4AD1-8E94-F5689BBD26A6}"/>
              </a:ext>
            </a:extLst>
          </p:cNvPr>
          <p:cNvGraphicFramePr>
            <a:graphicFrameLocks noGrp="1"/>
          </p:cNvGraphicFramePr>
          <p:nvPr>
            <p:ph idx="1"/>
            <p:extLst>
              <p:ext uri="{D42A27DB-BD31-4B8C-83A1-F6EECF244321}">
                <p14:modId xmlns:p14="http://schemas.microsoft.com/office/powerpoint/2010/main" val="198019985"/>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345389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9">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Rectangle 11">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6B31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70424DA5-6747-4948-9599-EC2419E47DC0}"/>
              </a:ext>
            </a:extLst>
          </p:cNvPr>
          <p:cNvPicPr>
            <a:picLocks noChangeAspect="1"/>
          </p:cNvPicPr>
          <p:nvPr/>
        </p:nvPicPr>
        <p:blipFill>
          <a:blip r:embed="rId3"/>
          <a:stretch>
            <a:fillRect/>
          </a:stretch>
        </p:blipFill>
        <p:spPr>
          <a:xfrm>
            <a:off x="4038600" y="1109111"/>
            <a:ext cx="7188199" cy="4636388"/>
          </a:xfrm>
          <a:prstGeom prst="rect">
            <a:avLst/>
          </a:prstGeom>
        </p:spPr>
      </p:pic>
      <p:sp>
        <p:nvSpPr>
          <p:cNvPr id="2" name="Title 1">
            <a:extLst>
              <a:ext uri="{FF2B5EF4-FFF2-40B4-BE49-F238E27FC236}">
                <a16:creationId xmlns:a16="http://schemas.microsoft.com/office/drawing/2014/main" id="{EE972F96-31BD-4EA6-920B-991163DC3164}"/>
              </a:ext>
            </a:extLst>
          </p:cNvPr>
          <p:cNvSpPr>
            <a:spLocks noGrp="1"/>
          </p:cNvSpPr>
          <p:nvPr>
            <p:ph type="title"/>
          </p:nvPr>
        </p:nvSpPr>
        <p:spPr>
          <a:xfrm>
            <a:off x="595354" y="2253267"/>
            <a:ext cx="4071068" cy="4007349"/>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dirty="0">
                <a:solidFill>
                  <a:srgbClr val="FFFFFF"/>
                </a:solidFill>
                <a:latin typeface="+mj-lt"/>
                <a:ea typeface="+mj-ea"/>
                <a:cs typeface="+mj-cs"/>
              </a:rPr>
              <a:t>Landing page </a:t>
            </a:r>
            <a:br>
              <a:rPr lang="en-US" sz="2600" kern="1200" dirty="0">
                <a:solidFill>
                  <a:srgbClr val="FFFFFF"/>
                </a:solidFill>
                <a:latin typeface="+mj-lt"/>
                <a:ea typeface="+mj-ea"/>
                <a:cs typeface="+mj-cs"/>
              </a:rPr>
            </a:br>
            <a:r>
              <a:rPr lang="en-US" sz="2600" kern="1200" dirty="0">
                <a:solidFill>
                  <a:srgbClr val="FFFFFF"/>
                </a:solidFill>
                <a:latin typeface="+mj-lt"/>
                <a:ea typeface="+mj-ea"/>
                <a:cs typeface="+mj-cs"/>
              </a:rPr>
              <a:t>in docs</a:t>
            </a:r>
            <a:br>
              <a:rPr lang="en-US" sz="2600" kern="1200" dirty="0">
                <a:solidFill>
                  <a:srgbClr val="FFFFFF"/>
                </a:solidFill>
                <a:latin typeface="+mj-lt"/>
                <a:ea typeface="+mj-ea"/>
                <a:cs typeface="+mj-cs"/>
              </a:rPr>
            </a:br>
            <a:r>
              <a:rPr lang="en-US" sz="2600" kern="1200" dirty="0">
                <a:solidFill>
                  <a:srgbClr val="FFFFFF"/>
                </a:solidFill>
                <a:latin typeface="+mj-lt"/>
                <a:ea typeface="+mj-ea"/>
                <a:cs typeface="+mj-cs"/>
              </a:rPr>
              <a:t>aka.ms/</a:t>
            </a:r>
            <a:r>
              <a:rPr lang="en-US" sz="2600" kern="1200" dirty="0" err="1">
                <a:solidFill>
                  <a:srgbClr val="FFFFFF"/>
                </a:solidFill>
                <a:latin typeface="+mj-lt"/>
                <a:ea typeface="+mj-ea"/>
                <a:cs typeface="+mj-cs"/>
              </a:rPr>
              <a:t>bctelemetry</a:t>
            </a:r>
            <a:endParaRPr lang="en-US" sz="2600" kern="1200" dirty="0">
              <a:solidFill>
                <a:srgbClr val="FFFFFF"/>
              </a:solidFill>
              <a:latin typeface="+mj-lt"/>
              <a:ea typeface="+mj-ea"/>
              <a:cs typeface="+mj-cs"/>
            </a:endParaRPr>
          </a:p>
        </p:txBody>
      </p:sp>
    </p:spTree>
    <p:extLst>
      <p:ext uri="{BB962C8B-B14F-4D97-AF65-F5344CB8AC3E}">
        <p14:creationId xmlns:p14="http://schemas.microsoft.com/office/powerpoint/2010/main" val="33207810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51B06-C928-4BE2-AA40-93CB56747633}"/>
              </a:ext>
            </a:extLst>
          </p:cNvPr>
          <p:cNvSpPr>
            <a:spLocks noGrp="1"/>
          </p:cNvSpPr>
          <p:nvPr>
            <p:ph type="title"/>
          </p:nvPr>
        </p:nvSpPr>
        <p:spPr>
          <a:xfrm>
            <a:off x="870204" y="606564"/>
            <a:ext cx="10451592" cy="1325563"/>
          </a:xfrm>
        </p:spPr>
        <p:txBody>
          <a:bodyPr anchor="ctr">
            <a:normAutofit/>
          </a:bodyPr>
          <a:lstStyle/>
          <a:p>
            <a:r>
              <a:rPr lang="en-US"/>
              <a:t>It’s as simple as 1, 2, 3</a:t>
            </a:r>
          </a:p>
        </p:txBody>
      </p:sp>
      <p:sp>
        <p:nvSpPr>
          <p:cNvPr id="18" name="Rectangle 17">
            <a:extLst>
              <a:ext uri="{FF2B5EF4-FFF2-40B4-BE49-F238E27FC236}">
                <a16:creationId xmlns:a16="http://schemas.microsoft.com/office/drawing/2014/main" id="{A5711A0E-A428-4ED1-96CB-33D69FD84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0874" y="2043803"/>
            <a:ext cx="10190252" cy="80683"/>
          </a:xfrm>
          <a:prstGeom prst="rect">
            <a:avLst/>
          </a:prstGeom>
          <a:solidFill>
            <a:schemeClr val="tx1">
              <a:lumMod val="50000"/>
              <a:lumOff val="50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13" name="Content Placeholder 2">
            <a:extLst>
              <a:ext uri="{FF2B5EF4-FFF2-40B4-BE49-F238E27FC236}">
                <a16:creationId xmlns:a16="http://schemas.microsoft.com/office/drawing/2014/main" id="{79A1EF19-81A9-4A99-A1F1-3C8F22495741}"/>
              </a:ext>
            </a:extLst>
          </p:cNvPr>
          <p:cNvGraphicFramePr>
            <a:graphicFrameLocks noGrp="1"/>
          </p:cNvGraphicFramePr>
          <p:nvPr>
            <p:ph idx="1"/>
            <p:extLst>
              <p:ext uri="{D42A27DB-BD31-4B8C-83A1-F6EECF244321}">
                <p14:modId xmlns:p14="http://schemas.microsoft.com/office/powerpoint/2010/main" val="3012529636"/>
              </p:ext>
            </p:extLst>
          </p:nvPr>
        </p:nvGraphicFramePr>
        <p:xfrm>
          <a:off x="1000874" y="2385390"/>
          <a:ext cx="10190252" cy="361784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3894808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C5305E-83D3-4806-BC0C-6D84ADF76399}"/>
              </a:ext>
            </a:extLst>
          </p:cNvPr>
          <p:cNvSpPr>
            <a:spLocks noGrp="1"/>
          </p:cNvSpPr>
          <p:nvPr>
            <p:ph type="title"/>
          </p:nvPr>
        </p:nvSpPr>
        <p:spPr/>
        <p:txBody>
          <a:bodyPr/>
          <a:lstStyle/>
          <a:p>
            <a:r>
              <a:rPr lang="en-US" dirty="0"/>
              <a:t>To get telemetry, you need to do two things</a:t>
            </a:r>
          </a:p>
        </p:txBody>
      </p:sp>
      <p:sp>
        <p:nvSpPr>
          <p:cNvPr id="3" name="Content Placeholder 2">
            <a:extLst>
              <a:ext uri="{FF2B5EF4-FFF2-40B4-BE49-F238E27FC236}">
                <a16:creationId xmlns:a16="http://schemas.microsoft.com/office/drawing/2014/main" id="{60B2BA53-D28D-49D4-B03A-5AC0EAEAE3F2}"/>
              </a:ext>
            </a:extLst>
          </p:cNvPr>
          <p:cNvSpPr>
            <a:spLocks noGrp="1"/>
          </p:cNvSpPr>
          <p:nvPr>
            <p:ph sz="quarter" idx="10"/>
          </p:nvPr>
        </p:nvSpPr>
        <p:spPr/>
        <p:txBody>
          <a:bodyPr/>
          <a:lstStyle/>
          <a:p>
            <a:pPr marL="514350" indent="-514350">
              <a:buFont typeface="+mj-lt"/>
              <a:buAutoNum type="arabicPeriod"/>
            </a:pPr>
            <a:r>
              <a:rPr lang="en-US" dirty="0"/>
              <a:t>Create an Application Insights resource in Azure </a:t>
            </a:r>
          </a:p>
          <a:p>
            <a:pPr marL="514350" indent="-514350">
              <a:buFont typeface="+mj-lt"/>
              <a:buAutoNum type="alphaUcPeriod"/>
            </a:pPr>
            <a:endParaRPr lang="en-US" dirty="0"/>
          </a:p>
          <a:p>
            <a:pPr marL="514350" indent="-514350">
              <a:buFont typeface="+mj-lt"/>
              <a:buAutoNum type="alphaUcPeriod"/>
            </a:pPr>
            <a:r>
              <a:rPr lang="en-US" dirty="0"/>
              <a:t>Configure </a:t>
            </a:r>
            <a:r>
              <a:rPr lang="en-US" i="1" dirty="0"/>
              <a:t>Online</a:t>
            </a:r>
            <a:r>
              <a:rPr lang="en-US" dirty="0"/>
              <a:t> Business Central environments in the Tenant Admin Center, or</a:t>
            </a:r>
          </a:p>
          <a:p>
            <a:pPr marL="514350" indent="-514350">
              <a:buFont typeface="+mj-lt"/>
              <a:buAutoNum type="alphaUcPeriod"/>
            </a:pPr>
            <a:r>
              <a:rPr lang="en-US" dirty="0"/>
              <a:t>Configure </a:t>
            </a:r>
            <a:r>
              <a:rPr lang="en-US" i="1" dirty="0"/>
              <a:t>On-premises</a:t>
            </a:r>
            <a:r>
              <a:rPr lang="en-US" dirty="0"/>
              <a:t> Business Central environments using </a:t>
            </a:r>
            <a:r>
              <a:rPr lang="en-US" dirty="0" err="1"/>
              <a:t>Powershell</a:t>
            </a:r>
            <a:r>
              <a:rPr lang="en-US" dirty="0"/>
              <a:t> cmdlets, or</a:t>
            </a:r>
          </a:p>
          <a:p>
            <a:pPr marL="514350" indent="-514350">
              <a:buFont typeface="+mj-lt"/>
              <a:buAutoNum type="alphaUcPeriod"/>
            </a:pPr>
            <a:r>
              <a:rPr lang="en-US" dirty="0"/>
              <a:t>Configure your Business Central app in the </a:t>
            </a:r>
            <a:r>
              <a:rPr lang="en-US" dirty="0" err="1"/>
              <a:t>app.json</a:t>
            </a:r>
            <a:r>
              <a:rPr lang="en-US" dirty="0"/>
              <a:t> manifest file</a:t>
            </a:r>
          </a:p>
          <a:p>
            <a:pPr marL="514350" indent="-514350">
              <a:buFont typeface="+mj-lt"/>
              <a:buAutoNum type="alphaUcPeriod"/>
            </a:pPr>
            <a:endParaRPr lang="en-US" dirty="0"/>
          </a:p>
          <a:p>
            <a:pPr marL="514350" indent="-514350">
              <a:buFont typeface="+mj-lt"/>
              <a:buAutoNum type="alphaUcPeriod"/>
            </a:pPr>
            <a:endParaRPr lang="en-US" dirty="0"/>
          </a:p>
        </p:txBody>
      </p:sp>
    </p:spTree>
    <p:extLst>
      <p:ext uri="{BB962C8B-B14F-4D97-AF65-F5344CB8AC3E}">
        <p14:creationId xmlns:p14="http://schemas.microsoft.com/office/powerpoint/2010/main" val="849008467"/>
      </p:ext>
    </p:extLst>
  </p:cSld>
  <p:clrMapOvr>
    <a:masterClrMapping/>
  </p:clrMapOvr>
  <p:transition>
    <p:fad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3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Black Template">
  <a:themeElements>
    <a:clrScheme name="TS_20_Green on Black">
      <a:dk1>
        <a:srgbClr val="000000"/>
      </a:dk1>
      <a:lt1>
        <a:srgbClr val="FFFFFF"/>
      </a:lt1>
      <a:dk2>
        <a:srgbClr val="054B16"/>
      </a:dk2>
      <a:lt2>
        <a:srgbClr val="E6E6E6"/>
      </a:lt2>
      <a:accent1>
        <a:srgbClr val="9BF00B"/>
      </a:accent1>
      <a:accent2>
        <a:srgbClr val="107C10"/>
      </a:accent2>
      <a:accent3>
        <a:srgbClr val="054B16"/>
      </a:accent3>
      <a:accent4>
        <a:srgbClr val="50E6FF"/>
      </a:accent4>
      <a:accent5>
        <a:srgbClr val="0078D4"/>
      </a:accent5>
      <a:accent6>
        <a:srgbClr val="D2D2D2"/>
      </a:accent6>
      <a:hlink>
        <a:srgbClr val="9BF00B"/>
      </a:hlink>
      <a:folHlink>
        <a:srgbClr val="9BF00B"/>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Dynamics 365 Template 2020 Blue Accent.potx" id="{8DEC892B-5018-44EA-91EB-545EB7D72297}" vid="{E15276A2-1AE9-47B4-A2A4-3095362659D1}"/>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Sprint Review Presentation Template.potx" id="{6FA89D56-EFB5-401C-A5D1-4E8E5AECE94F}" vid="{DEB188B6-A408-4922-B59C-346356D4F956}"/>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8A871F613E0457468CF4B7C4C445AFE5" ma:contentTypeVersion="16" ma:contentTypeDescription="Create a new document." ma:contentTypeScope="" ma:versionID="69eec96a1fc63489cdb42d7d5c149cdf">
  <xsd:schema xmlns:xsd="http://www.w3.org/2001/XMLSchema" xmlns:xs="http://www.w3.org/2001/XMLSchema" xmlns:p="http://schemas.microsoft.com/office/2006/metadata/properties" xmlns:ns1="http://schemas.microsoft.com/sharepoint/v3" xmlns:ns2="6e0e8e46-ce01-476d-9eb6-05a61b4e3ef2" xmlns:ns3="1216e3f2-e27b-470e-b5de-ab3ec6e52e47" targetNamespace="http://schemas.microsoft.com/office/2006/metadata/properties" ma:root="true" ma:fieldsID="b94c7032d408796da73708333058e5ac" ns1:_="" ns2:_="" ns3:_="">
    <xsd:import namespace="http://schemas.microsoft.com/sharepoint/v3"/>
    <xsd:import namespace="6e0e8e46-ce01-476d-9eb6-05a61b4e3ef2"/>
    <xsd:import namespace="1216e3f2-e27b-470e-b5de-ab3ec6e52e47"/>
    <xsd:element name="properties">
      <xsd:complexType>
        <xsd:sequence>
          <xsd:element name="documentManagement">
            <xsd:complexType>
              <xsd:all>
                <xsd:element ref="ns2:SharedWithUsers" minOccurs="0"/>
                <xsd:element ref="ns2:SharingHintHash" minOccurs="0"/>
                <xsd:element ref="ns2:SharedWithDetails" minOccurs="0"/>
                <xsd:element ref="ns2:LastSharedByUser" minOccurs="0"/>
                <xsd:element ref="ns2:LastSharedByTime" minOccurs="0"/>
                <xsd:element ref="ns3:MediaServiceMetadata" minOccurs="0"/>
                <xsd:element ref="ns3:MediaServiceFastMetadata" minOccurs="0"/>
                <xsd:element ref="ns1:_ip_UnifiedCompliancePolicyProperties" minOccurs="0"/>
                <xsd:element ref="ns1:_ip_UnifiedCompliancePolicyUIAction" minOccurs="0"/>
                <xsd:element ref="ns3:MediaServiceAutoTags" minOccurs="0"/>
                <xsd:element ref="ns3:MediaServiceDateTaken" minOccurs="0"/>
                <xsd:element ref="ns3:MediaServiceEventHashCode" minOccurs="0"/>
                <xsd:element ref="ns3:MediaServiceGenerationTime" minOccurs="0"/>
                <xsd:element ref="ns3:MediaServiceOCR"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description="" ma:hidden="true" ma:internalName="_ip_UnifiedCompliancePolicyProperties">
      <xsd:simpleType>
        <xsd:restriction base="dms:Note"/>
      </xsd:simpleType>
    </xsd:element>
    <xsd:element name="_ip_UnifiedCompliancePolicyUIAction" ma:index="16" nillable="true" ma:displayName="Unified Compliance Policy UI Action" ma:descrip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e0e8e46-ce01-476d-9eb6-05a61b4e3ef2"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ingHintHash" ma:index="9" nillable="true" ma:displayName="Sharing Hint Hash" ma:internalName="SharingHintHash" ma:readOnly="true">
      <xsd:simpleType>
        <xsd:restriction base="dms:Text"/>
      </xsd:simpleType>
    </xsd:element>
    <xsd:element name="SharedWithDetails" ma:index="10" nillable="true" ma:displayName="Shared With Details" ma:internalName="SharedWithDetails" ma:readOnly="true">
      <xsd:simpleType>
        <xsd:restriction base="dms:Note">
          <xsd:maxLength value="255"/>
        </xsd:restriction>
      </xsd:simpleType>
    </xsd:element>
    <xsd:element name="LastSharedByUser" ma:index="11" nillable="true" ma:displayName="Last Shared By User" ma:description="" ma:internalName="LastSharedByUser" ma:readOnly="true">
      <xsd:simpleType>
        <xsd:restriction base="dms:Note">
          <xsd:maxLength value="255"/>
        </xsd:restriction>
      </xsd:simpleType>
    </xsd:element>
    <xsd:element name="LastSharedByTime" ma:index="12"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1216e3f2-e27b-470e-b5de-ab3ec6e52e47" elementFormDefault="qualified">
    <xsd:import namespace="http://schemas.microsoft.com/office/2006/documentManagement/types"/>
    <xsd:import namespace="http://schemas.microsoft.com/office/infopath/2007/PartnerControls"/>
    <xsd:element name="MediaServiceMetadata" ma:index="13" nillable="true" ma:displayName="MediaServiceMetadata" ma:description="" ma:hidden="true" ma:internalName="MediaServiceMetadata" ma:readOnly="true">
      <xsd:simpleType>
        <xsd:restriction base="dms:Note"/>
      </xsd:simpleType>
    </xsd:element>
    <xsd:element name="MediaServiceFastMetadata" ma:index="14" nillable="true" ma:displayName="MediaServiceFastMetadata" ma:description="" ma:hidden="true" ma:internalName="MediaServiceFastMetadata" ma:readOnly="true">
      <xsd:simpleType>
        <xsd:restriction base="dms:Note"/>
      </xsd:simpleType>
    </xsd:element>
    <xsd:element name="MediaServiceAutoTags" ma:index="17" nillable="true" ma:displayName="MediaServiceAutoTags" ma:description="" ma:internalName="MediaServiceAutoTags" ma:readOnly="true">
      <xsd:simpleType>
        <xsd:restriction base="dms:Text"/>
      </xsd:simpleType>
    </xsd:element>
    <xsd:element name="MediaServiceDateTaken" ma:index="18" nillable="true" ma:displayName="MediaServiceDateTaken" ma:hidden="true" ma:internalName="MediaServiceDateTaken"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MediaServiceGenerationTime" ma:index="20" nillable="true" ma:displayName="MediaServiceGenerationTime" ma:hidden="true" ma:internalName="MediaServiceGenerationTime" ma:readOnly="true">
      <xsd:simpleType>
        <xsd:restriction base="dms:Text"/>
      </xsd:simpleType>
    </xsd:element>
    <xsd:element name="MediaServiceOCR" ma:index="21" nillable="true" ma:displayName="Extracted Text" ma:internalName="MediaServiceOCR" ma:readOnly="true">
      <xsd:simpleType>
        <xsd:restriction base="dms:Note">
          <xsd:maxLength value="255"/>
        </xsd:restriction>
      </xsd:simpleType>
    </xsd:element>
    <xsd:element name="MediaServiceAutoKeyPoints" ma:index="22" nillable="true" ma:displayName="MediaServiceAutoKeyPoints" ma:hidden="true" ma:internalName="MediaServiceAutoKeyPoints" ma:readOnly="true">
      <xsd:simpleType>
        <xsd:restriction base="dms:Note"/>
      </xsd:simpleType>
    </xsd:element>
    <xsd:element name="MediaServiceKeyPoints" ma:index="23" nillable="true" ma:displayName="KeyPoints" ma:internalName="MediaServiceKeyPoints" ma:readOnly="fals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MediaServiceKeyPoints xmlns="1216e3f2-e27b-470e-b5de-ab3ec6e52e47"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44E9A24-7C62-492D-9CD8-3D85DFEF6F3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6e0e8e46-ce01-476d-9eb6-05a61b4e3ef2"/>
    <ds:schemaRef ds:uri="1216e3f2-e27b-470e-b5de-ab3ec6e52e4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4CB9C25-1746-4163-AB25-0D21ACFB4AA0}">
  <ds:schemaRefs>
    <ds:schemaRef ds:uri="http://schemas.openxmlformats.org/package/2006/metadata/core-properties"/>
    <ds:schemaRef ds:uri="http://purl.org/dc/terms/"/>
    <ds:schemaRef ds:uri="http://schemas.microsoft.com/office/2006/metadata/properties"/>
    <ds:schemaRef ds:uri="http://purl.org/dc/dcmitype/"/>
    <ds:schemaRef ds:uri="http://purl.org/dc/elements/1.1/"/>
    <ds:schemaRef ds:uri="http://schemas.microsoft.com/office/2006/documentManagement/types"/>
    <ds:schemaRef ds:uri="http://www.w3.org/XML/1998/namespace"/>
    <ds:schemaRef ds:uri="http://schemas.microsoft.com/office/infopath/2007/PartnerControls"/>
    <ds:schemaRef ds:uri="1216e3f2-e27b-470e-b5de-ab3ec6e52e47"/>
    <ds:schemaRef ds:uri="6e0e8e46-ce01-476d-9eb6-05a61b4e3ef2"/>
    <ds:schemaRef ds:uri="http://schemas.microsoft.com/sharepoint/v3"/>
  </ds:schemaRefs>
</ds:datastoreItem>
</file>

<file path=customXml/itemProps3.xml><?xml version="1.0" encoding="utf-8"?>
<ds:datastoreItem xmlns:ds="http://schemas.openxmlformats.org/officeDocument/2006/customXml" ds:itemID="{B371F9CF-9C3A-47AF-87E4-7502B065211F}">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otalTime>20</TotalTime>
  <Words>1417</Words>
  <Application>Microsoft Office PowerPoint</Application>
  <PresentationFormat>Widescreen</PresentationFormat>
  <Paragraphs>222</Paragraphs>
  <Slides>52</Slides>
  <Notes>28</Notes>
  <HiddenSlides>0</HiddenSlides>
  <MMClips>0</MMClips>
  <ScaleCrop>false</ScaleCrop>
  <HeadingPairs>
    <vt:vector size="6" baseType="variant">
      <vt:variant>
        <vt:lpstr>Fonts Used</vt:lpstr>
      </vt:variant>
      <vt:variant>
        <vt:i4>11</vt:i4>
      </vt:variant>
      <vt:variant>
        <vt:lpstr>Theme</vt:lpstr>
      </vt:variant>
      <vt:variant>
        <vt:i4>4</vt:i4>
      </vt:variant>
      <vt:variant>
        <vt:lpstr>Slide Titles</vt:lpstr>
      </vt:variant>
      <vt:variant>
        <vt:i4>52</vt:i4>
      </vt:variant>
    </vt:vector>
  </HeadingPairs>
  <TitlesOfParts>
    <vt:vector size="67" baseType="lpstr">
      <vt:lpstr>Arial</vt:lpstr>
      <vt:lpstr>Calibri</vt:lpstr>
      <vt:lpstr>Calibri Light</vt:lpstr>
      <vt:lpstr>Century Schoolbook</vt:lpstr>
      <vt:lpstr>Consolas</vt:lpstr>
      <vt:lpstr>Corbel</vt:lpstr>
      <vt:lpstr>Courier New</vt:lpstr>
      <vt:lpstr>Segoe UI</vt:lpstr>
      <vt:lpstr>Segoe UI Light</vt:lpstr>
      <vt:lpstr>Segoe UI Semibold</vt:lpstr>
      <vt:lpstr>Wingdings</vt:lpstr>
      <vt:lpstr>Office Theme</vt:lpstr>
      <vt:lpstr>3_Office Theme</vt:lpstr>
      <vt:lpstr>Black Template</vt:lpstr>
      <vt:lpstr>Office Theme</vt:lpstr>
      <vt:lpstr>Application Insights telemetry for Business Central Partners</vt:lpstr>
      <vt:lpstr>In this presentation, you will learn about…</vt:lpstr>
      <vt:lpstr>Telemetry is just a fancy word for “usage data”</vt:lpstr>
      <vt:lpstr>What is Azure Monitor (Application Insights)?</vt:lpstr>
      <vt:lpstr>Main use cases for Business Central partners</vt:lpstr>
      <vt:lpstr>Characteristics of partner telemetry</vt:lpstr>
      <vt:lpstr>Landing page  in docs aka.ms/bctelemetry</vt:lpstr>
      <vt:lpstr>It’s as simple as 1, 2, 3</vt:lpstr>
      <vt:lpstr>To get telemetry, you need to do two things</vt:lpstr>
      <vt:lpstr>PowerPoint Presentation</vt:lpstr>
      <vt:lpstr>PowerPoint Presentation</vt:lpstr>
      <vt:lpstr>PowerPoint Presentation</vt:lpstr>
      <vt:lpstr>PowerPoint Presentation</vt:lpstr>
      <vt:lpstr>PowerPoint Presentation</vt:lpstr>
      <vt:lpstr>Works also on-prem</vt:lpstr>
      <vt:lpstr>How to setup telemetry for an app</vt:lpstr>
      <vt:lpstr>Setup scenarios for partners</vt:lpstr>
      <vt:lpstr>How to visualize data from Application Insights</vt:lpstr>
      <vt:lpstr>How to deploy sample dashboards</vt:lpstr>
      <vt:lpstr>Fill in the deployment template and click “Purchase”</vt:lpstr>
      <vt:lpstr>How to connect PowerBI to Application Insights</vt:lpstr>
      <vt:lpstr>Export KQL query to M query  (to be used in PowerBI)</vt:lpstr>
      <vt:lpstr>How to set up log alerts in Azure Monitor based on a Kusto query</vt:lpstr>
      <vt:lpstr>PowerPoint Presentation</vt:lpstr>
      <vt:lpstr>PowerPoint Presentation</vt:lpstr>
      <vt:lpstr>Jupyter notebooks for troubleshooting</vt:lpstr>
      <vt:lpstr>Get Jupyter notebooks here</vt:lpstr>
      <vt:lpstr>Out-of-the-box reports available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Error report</vt:lpstr>
      <vt:lpstr>KQL sample code for alerts</vt:lpstr>
      <vt:lpstr>Search for documentation using the eventId</vt:lpstr>
      <vt:lpstr>PowerPoint Presentation</vt:lpstr>
      <vt:lpstr>Example: Trouble Shooting Guide (TSG) on login failures (in docs)</vt:lpstr>
      <vt:lpstr>Example: What can you infer from web service signal?</vt:lpstr>
      <vt:lpstr>KQL sample code to get started quickly</vt:lpstr>
      <vt:lpstr>New skills needed for partners</vt:lpstr>
      <vt:lpstr>Kusto Query Language (KQL) </vt:lpstr>
      <vt:lpstr>PowerPoint Presentation</vt:lpstr>
      <vt:lpstr>Available signal</vt:lpstr>
      <vt:lpstr>How to give a third-party read-only access to telemetry</vt:lpstr>
      <vt:lpstr>FAQ</vt:lpstr>
      <vt:lpstr>Links</vt:lpstr>
      <vt:lpstr>Telemetry is just a fancy word for “usage data”</vt:lpstr>
      <vt:lpstr>aka.ms/bctelemetry</vt:lpstr>
      <vt:lpstr>aka.ms/bctelemetrysamples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Application Insights telemetry for Business Central Partners</dc:title>
  <dc:creator>Kennie Pontoppidan</dc:creator>
  <cp:lastModifiedBy>Kennie Pontoppidan</cp:lastModifiedBy>
  <cp:revision>5</cp:revision>
  <dcterms:created xsi:type="dcterms:W3CDTF">2020-12-19T21:58:41Z</dcterms:created>
  <dcterms:modified xsi:type="dcterms:W3CDTF">2023-05-30T04:36:21Z</dcterms:modified>
</cp:coreProperties>
</file>